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sldIdLst>
    <p:sldId id="256" r:id="rId2"/>
    <p:sldId id="257" r:id="rId3"/>
    <p:sldId id="278" r:id="rId4"/>
    <p:sldId id="258" r:id="rId5"/>
    <p:sldId id="270" r:id="rId6"/>
    <p:sldId id="280" r:id="rId7"/>
    <p:sldId id="271" r:id="rId8"/>
    <p:sldId id="281" r:id="rId9"/>
    <p:sldId id="272" r:id="rId10"/>
    <p:sldId id="273" r:id="rId11"/>
    <p:sldId id="274" r:id="rId12"/>
    <p:sldId id="282" r:id="rId13"/>
    <p:sldId id="283" r:id="rId14"/>
    <p:sldId id="284" r:id="rId15"/>
    <p:sldId id="27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50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E21E83-4D2D-4B34-B603-3BB947EFE005}" type="doc">
      <dgm:prSet loTypeId="urn:microsoft.com/office/officeart/2005/8/layout/bProcess3" loCatId="process" qsTypeId="urn:microsoft.com/office/officeart/2005/8/quickstyle/3d3" qsCatId="3D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922E1949-6F70-4969-A076-7E7FBFCC36D8}">
      <dgm:prSet phldrT="[Text]"/>
      <dgm:spPr/>
      <dgm:t>
        <a:bodyPr/>
        <a:lstStyle/>
        <a:p>
          <a:r>
            <a:rPr lang="en-US" dirty="0" smtClean="0"/>
            <a:t>Defining the objectives</a:t>
          </a:r>
          <a:endParaRPr lang="en-US" dirty="0"/>
        </a:p>
      </dgm:t>
    </dgm:pt>
    <dgm:pt modelId="{335AC5CE-BAC2-4D3E-8799-5C74A88FDC79}" type="parTrans" cxnId="{359D7F13-E4FE-48AA-BCE7-C0A0E47520B9}">
      <dgm:prSet/>
      <dgm:spPr/>
      <dgm:t>
        <a:bodyPr/>
        <a:lstStyle/>
        <a:p>
          <a:endParaRPr lang="en-US"/>
        </a:p>
      </dgm:t>
    </dgm:pt>
    <dgm:pt modelId="{72ECC789-CC08-4880-8B60-3E213D5B1FF6}" type="sibTrans" cxnId="{359D7F13-E4FE-48AA-BCE7-C0A0E47520B9}">
      <dgm:prSet/>
      <dgm:spPr/>
      <dgm:t>
        <a:bodyPr/>
        <a:lstStyle/>
        <a:p>
          <a:endParaRPr lang="en-US"/>
        </a:p>
      </dgm:t>
    </dgm:pt>
    <dgm:pt modelId="{5BAFE5C2-360E-4EC7-84CB-9353ACA0DE47}">
      <dgm:prSet phldrT="[Text]"/>
      <dgm:spPr/>
      <dgm:t>
        <a:bodyPr/>
        <a:lstStyle/>
        <a:p>
          <a:r>
            <a:rPr lang="en-US" dirty="0" smtClean="0"/>
            <a:t>Formulating guidelines and Instructions</a:t>
          </a:r>
          <a:endParaRPr lang="en-US" dirty="0"/>
        </a:p>
      </dgm:t>
    </dgm:pt>
    <dgm:pt modelId="{FEFAE67E-6747-4E45-9DBC-57B7C15D2868}" type="parTrans" cxnId="{8E12FCAB-9942-4BF8-AC43-8848271B0F7A}">
      <dgm:prSet/>
      <dgm:spPr/>
      <dgm:t>
        <a:bodyPr/>
        <a:lstStyle/>
        <a:p>
          <a:endParaRPr lang="en-US"/>
        </a:p>
      </dgm:t>
    </dgm:pt>
    <dgm:pt modelId="{CA09E1E8-630C-4A5C-93DE-452425BCB501}" type="sibTrans" cxnId="{8E12FCAB-9942-4BF8-AC43-8848271B0F7A}">
      <dgm:prSet/>
      <dgm:spPr/>
      <dgm:t>
        <a:bodyPr/>
        <a:lstStyle/>
        <a:p>
          <a:endParaRPr lang="en-US"/>
        </a:p>
      </dgm:t>
    </dgm:pt>
    <dgm:pt modelId="{0AA80E46-6078-41F1-A517-7B2EB12B95BA}">
      <dgm:prSet phldrT="[Text]"/>
      <dgm:spPr/>
      <dgm:t>
        <a:bodyPr/>
        <a:lstStyle/>
        <a:p>
          <a:r>
            <a:rPr lang="en-US" dirty="0" smtClean="0"/>
            <a:t>Selecting right subordinates for instructions</a:t>
          </a:r>
          <a:endParaRPr lang="en-US" dirty="0"/>
        </a:p>
      </dgm:t>
    </dgm:pt>
    <dgm:pt modelId="{48DECB35-ED94-4FFD-AD11-44918A53C9E1}" type="parTrans" cxnId="{F64AC5DF-C2C8-44CD-AA64-9BC4C7D9986C}">
      <dgm:prSet/>
      <dgm:spPr/>
      <dgm:t>
        <a:bodyPr/>
        <a:lstStyle/>
        <a:p>
          <a:endParaRPr lang="en-US"/>
        </a:p>
      </dgm:t>
    </dgm:pt>
    <dgm:pt modelId="{16CCA730-C1D2-4DD8-AE88-F2BF5D62224A}" type="sibTrans" cxnId="{F64AC5DF-C2C8-44CD-AA64-9BC4C7D9986C}">
      <dgm:prSet/>
      <dgm:spPr/>
      <dgm:t>
        <a:bodyPr/>
        <a:lstStyle/>
        <a:p>
          <a:endParaRPr lang="en-US"/>
        </a:p>
      </dgm:t>
    </dgm:pt>
    <dgm:pt modelId="{D3B2EF1D-F680-41C7-ADD4-1452237D0310}">
      <dgm:prSet phldrT="[Text]"/>
      <dgm:spPr/>
      <dgm:t>
        <a:bodyPr/>
        <a:lstStyle/>
        <a:p>
          <a:r>
            <a:rPr lang="en-US" dirty="0" smtClean="0"/>
            <a:t>Issue orders and instructions</a:t>
          </a:r>
          <a:endParaRPr lang="en-US" dirty="0"/>
        </a:p>
      </dgm:t>
    </dgm:pt>
    <dgm:pt modelId="{DF37600B-08FA-4FD0-9ABE-65CA1FCD861E}" type="parTrans" cxnId="{BD07DAC8-4E9E-4CCC-9268-92829D5CAB67}">
      <dgm:prSet/>
      <dgm:spPr/>
      <dgm:t>
        <a:bodyPr/>
        <a:lstStyle/>
        <a:p>
          <a:endParaRPr lang="en-US"/>
        </a:p>
      </dgm:t>
    </dgm:pt>
    <dgm:pt modelId="{CD3C4543-9AF5-4649-8F32-93DC1D969E63}" type="sibTrans" cxnId="{BD07DAC8-4E9E-4CCC-9268-92829D5CAB67}">
      <dgm:prSet/>
      <dgm:spPr/>
      <dgm:t>
        <a:bodyPr/>
        <a:lstStyle/>
        <a:p>
          <a:endParaRPr lang="en-US"/>
        </a:p>
      </dgm:t>
    </dgm:pt>
    <dgm:pt modelId="{C1C67D32-822F-48C6-B8E7-7087D046FB68}">
      <dgm:prSet phldrT="[Text]"/>
      <dgm:spPr/>
      <dgm:t>
        <a:bodyPr/>
        <a:lstStyle/>
        <a:p>
          <a:r>
            <a:rPr lang="en-US" dirty="0" smtClean="0"/>
            <a:t>Motivation</a:t>
          </a:r>
          <a:endParaRPr lang="en-US" dirty="0"/>
        </a:p>
      </dgm:t>
    </dgm:pt>
    <dgm:pt modelId="{0E47C141-C589-4B4E-988C-631B2B7C1565}" type="parTrans" cxnId="{02A0B5FA-52D3-41CE-923B-4689C21171C0}">
      <dgm:prSet/>
      <dgm:spPr/>
      <dgm:t>
        <a:bodyPr/>
        <a:lstStyle/>
        <a:p>
          <a:endParaRPr lang="en-US"/>
        </a:p>
      </dgm:t>
    </dgm:pt>
    <dgm:pt modelId="{F4BC0380-6933-4DFC-A971-486E8A5C8D8E}" type="sibTrans" cxnId="{02A0B5FA-52D3-41CE-923B-4689C21171C0}">
      <dgm:prSet/>
      <dgm:spPr/>
      <dgm:t>
        <a:bodyPr/>
        <a:lstStyle/>
        <a:p>
          <a:endParaRPr lang="en-US"/>
        </a:p>
      </dgm:t>
    </dgm:pt>
    <dgm:pt modelId="{9ABFBE7F-CBDA-4BD7-BC19-3BF2E105688D}">
      <dgm:prSet phldrT="[Text]"/>
      <dgm:spPr/>
      <dgm:t>
        <a:bodyPr/>
        <a:lstStyle/>
        <a:p>
          <a:r>
            <a:rPr lang="en-US" dirty="0" smtClean="0"/>
            <a:t>Leading</a:t>
          </a:r>
          <a:endParaRPr lang="en-US" dirty="0"/>
        </a:p>
      </dgm:t>
    </dgm:pt>
    <dgm:pt modelId="{4D77FDFB-A601-4566-8B23-E69299382D1A}" type="parTrans" cxnId="{5B552E1D-7F4E-4781-9F59-83D0B753EDE7}">
      <dgm:prSet/>
      <dgm:spPr/>
      <dgm:t>
        <a:bodyPr/>
        <a:lstStyle/>
        <a:p>
          <a:endParaRPr lang="en-US"/>
        </a:p>
      </dgm:t>
    </dgm:pt>
    <dgm:pt modelId="{C973AB33-1CE1-4407-A1F4-3DB8502A5CED}" type="sibTrans" cxnId="{5B552E1D-7F4E-4781-9F59-83D0B753EDE7}">
      <dgm:prSet/>
      <dgm:spPr/>
      <dgm:t>
        <a:bodyPr/>
        <a:lstStyle/>
        <a:p>
          <a:endParaRPr lang="en-US"/>
        </a:p>
      </dgm:t>
    </dgm:pt>
    <dgm:pt modelId="{78782801-604E-4A64-AD0F-34C4D741B56E}">
      <dgm:prSet phldrT="[Text]"/>
      <dgm:spPr/>
      <dgm:t>
        <a:bodyPr/>
        <a:lstStyle/>
        <a:p>
          <a:r>
            <a:rPr lang="en-US" dirty="0" smtClean="0"/>
            <a:t>Direct Supervision</a:t>
          </a:r>
          <a:endParaRPr lang="en-US" dirty="0"/>
        </a:p>
      </dgm:t>
    </dgm:pt>
    <dgm:pt modelId="{415B246C-C6E1-4E79-AE09-21ACC676763C}" type="parTrans" cxnId="{FBADFFE5-D028-4482-922C-DC99A233355D}">
      <dgm:prSet/>
      <dgm:spPr/>
      <dgm:t>
        <a:bodyPr/>
        <a:lstStyle/>
        <a:p>
          <a:endParaRPr lang="en-US"/>
        </a:p>
      </dgm:t>
    </dgm:pt>
    <dgm:pt modelId="{A4C103A7-B4D2-4366-B039-67E7087B7EB8}" type="sibTrans" cxnId="{FBADFFE5-D028-4482-922C-DC99A233355D}">
      <dgm:prSet/>
      <dgm:spPr/>
      <dgm:t>
        <a:bodyPr/>
        <a:lstStyle/>
        <a:p>
          <a:endParaRPr lang="en-US"/>
        </a:p>
      </dgm:t>
    </dgm:pt>
    <dgm:pt modelId="{54A2ABC6-3FA3-4ACF-B974-AF761ED5E5B9}">
      <dgm:prSet phldrT="[Text]"/>
      <dgm:spPr/>
      <dgm:t>
        <a:bodyPr/>
        <a:lstStyle/>
        <a:p>
          <a:r>
            <a:rPr lang="en-US" dirty="0" smtClean="0"/>
            <a:t>Feedback and follow up</a:t>
          </a:r>
          <a:endParaRPr lang="en-US" dirty="0"/>
        </a:p>
      </dgm:t>
    </dgm:pt>
    <dgm:pt modelId="{6C4F8D2B-75C7-47D4-A660-E469972505E7}" type="parTrans" cxnId="{2AC80601-39AF-400F-9F46-CBF336682C7F}">
      <dgm:prSet/>
      <dgm:spPr/>
      <dgm:t>
        <a:bodyPr/>
        <a:lstStyle/>
        <a:p>
          <a:endParaRPr lang="en-US"/>
        </a:p>
      </dgm:t>
    </dgm:pt>
    <dgm:pt modelId="{F2FFD47B-DE40-4B66-B5B7-BD0F122640EE}" type="sibTrans" cxnId="{2AC80601-39AF-400F-9F46-CBF336682C7F}">
      <dgm:prSet/>
      <dgm:spPr/>
      <dgm:t>
        <a:bodyPr/>
        <a:lstStyle/>
        <a:p>
          <a:endParaRPr lang="en-US"/>
        </a:p>
      </dgm:t>
    </dgm:pt>
    <dgm:pt modelId="{DC9E1872-932A-4DAB-A465-9F4EDC1E2B37}" type="pres">
      <dgm:prSet presAssocID="{17E21E83-4D2D-4B34-B603-3BB947EFE00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10B4AC1-42A3-4E89-B65C-B250BC089E74}" type="pres">
      <dgm:prSet presAssocID="{922E1949-6F70-4969-A076-7E7FBFCC36D8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60B9BD-A9BA-404B-96D8-94ABDAA0D59E}" type="pres">
      <dgm:prSet presAssocID="{72ECC789-CC08-4880-8B60-3E213D5B1FF6}" presName="sibTrans" presStyleLbl="sibTrans1D1" presStyleIdx="0" presStyleCnt="7"/>
      <dgm:spPr/>
      <dgm:t>
        <a:bodyPr/>
        <a:lstStyle/>
        <a:p>
          <a:endParaRPr lang="en-US"/>
        </a:p>
      </dgm:t>
    </dgm:pt>
    <dgm:pt modelId="{C236D9CB-A79B-4B42-84EE-6E8594D918B0}" type="pres">
      <dgm:prSet presAssocID="{72ECC789-CC08-4880-8B60-3E213D5B1FF6}" presName="connectorText" presStyleLbl="sibTrans1D1" presStyleIdx="0" presStyleCnt="7"/>
      <dgm:spPr/>
      <dgm:t>
        <a:bodyPr/>
        <a:lstStyle/>
        <a:p>
          <a:endParaRPr lang="en-US"/>
        </a:p>
      </dgm:t>
    </dgm:pt>
    <dgm:pt modelId="{085794F6-3D64-452B-8B53-FC735FF0B6B5}" type="pres">
      <dgm:prSet presAssocID="{5BAFE5C2-360E-4EC7-84CB-9353ACA0DE47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4789A5-C90C-42A9-9DE8-17C6D55170EE}" type="pres">
      <dgm:prSet presAssocID="{CA09E1E8-630C-4A5C-93DE-452425BCB501}" presName="sibTrans" presStyleLbl="sibTrans1D1" presStyleIdx="1" presStyleCnt="7"/>
      <dgm:spPr/>
      <dgm:t>
        <a:bodyPr/>
        <a:lstStyle/>
        <a:p>
          <a:endParaRPr lang="en-US"/>
        </a:p>
      </dgm:t>
    </dgm:pt>
    <dgm:pt modelId="{C580E461-EFCC-40BF-8E7F-E59E8C50DBBD}" type="pres">
      <dgm:prSet presAssocID="{CA09E1E8-630C-4A5C-93DE-452425BCB501}" presName="connectorText" presStyleLbl="sibTrans1D1" presStyleIdx="1" presStyleCnt="7"/>
      <dgm:spPr/>
      <dgm:t>
        <a:bodyPr/>
        <a:lstStyle/>
        <a:p>
          <a:endParaRPr lang="en-US"/>
        </a:p>
      </dgm:t>
    </dgm:pt>
    <dgm:pt modelId="{515D8CB7-57EA-4C56-96D5-418DC0A90102}" type="pres">
      <dgm:prSet presAssocID="{0AA80E46-6078-41F1-A517-7B2EB12B95BA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07EE62-A885-4A6D-94BF-3D07CFCB492C}" type="pres">
      <dgm:prSet presAssocID="{16CCA730-C1D2-4DD8-AE88-F2BF5D62224A}" presName="sibTrans" presStyleLbl="sibTrans1D1" presStyleIdx="2" presStyleCnt="7"/>
      <dgm:spPr/>
      <dgm:t>
        <a:bodyPr/>
        <a:lstStyle/>
        <a:p>
          <a:endParaRPr lang="en-US"/>
        </a:p>
      </dgm:t>
    </dgm:pt>
    <dgm:pt modelId="{BADFD6F6-E747-4922-B47E-B34B268C4B9B}" type="pres">
      <dgm:prSet presAssocID="{16CCA730-C1D2-4DD8-AE88-F2BF5D62224A}" presName="connectorText" presStyleLbl="sibTrans1D1" presStyleIdx="2" presStyleCnt="7"/>
      <dgm:spPr/>
      <dgm:t>
        <a:bodyPr/>
        <a:lstStyle/>
        <a:p>
          <a:endParaRPr lang="en-US"/>
        </a:p>
      </dgm:t>
    </dgm:pt>
    <dgm:pt modelId="{54D9F562-CCB5-4DFC-996B-006B44BB16C2}" type="pres">
      <dgm:prSet presAssocID="{D3B2EF1D-F680-41C7-ADD4-1452237D0310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C6AF53-3F44-411E-BDED-937CDE1EECA3}" type="pres">
      <dgm:prSet presAssocID="{CD3C4543-9AF5-4649-8F32-93DC1D969E63}" presName="sibTrans" presStyleLbl="sibTrans1D1" presStyleIdx="3" presStyleCnt="7"/>
      <dgm:spPr/>
      <dgm:t>
        <a:bodyPr/>
        <a:lstStyle/>
        <a:p>
          <a:endParaRPr lang="en-US"/>
        </a:p>
      </dgm:t>
    </dgm:pt>
    <dgm:pt modelId="{F6DA193B-98EB-48CA-AE28-BA4CEE26946A}" type="pres">
      <dgm:prSet presAssocID="{CD3C4543-9AF5-4649-8F32-93DC1D969E63}" presName="connectorText" presStyleLbl="sibTrans1D1" presStyleIdx="3" presStyleCnt="7"/>
      <dgm:spPr/>
      <dgm:t>
        <a:bodyPr/>
        <a:lstStyle/>
        <a:p>
          <a:endParaRPr lang="en-US"/>
        </a:p>
      </dgm:t>
    </dgm:pt>
    <dgm:pt modelId="{25C669BD-A64A-440B-99FF-9155D9784EBF}" type="pres">
      <dgm:prSet presAssocID="{C1C67D32-822F-48C6-B8E7-7087D046FB68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7640B9-3375-41DD-AD61-7AEB81F1DA95}" type="pres">
      <dgm:prSet presAssocID="{F4BC0380-6933-4DFC-A971-486E8A5C8D8E}" presName="sibTrans" presStyleLbl="sibTrans1D1" presStyleIdx="4" presStyleCnt="7"/>
      <dgm:spPr/>
      <dgm:t>
        <a:bodyPr/>
        <a:lstStyle/>
        <a:p>
          <a:endParaRPr lang="en-US"/>
        </a:p>
      </dgm:t>
    </dgm:pt>
    <dgm:pt modelId="{74A6D409-EB13-42AA-B0A7-19ADBC2CCCB1}" type="pres">
      <dgm:prSet presAssocID="{F4BC0380-6933-4DFC-A971-486E8A5C8D8E}" presName="connectorText" presStyleLbl="sibTrans1D1" presStyleIdx="4" presStyleCnt="7"/>
      <dgm:spPr/>
      <dgm:t>
        <a:bodyPr/>
        <a:lstStyle/>
        <a:p>
          <a:endParaRPr lang="en-US"/>
        </a:p>
      </dgm:t>
    </dgm:pt>
    <dgm:pt modelId="{E2C68F64-E82C-4A72-B950-87252E44F0AF}" type="pres">
      <dgm:prSet presAssocID="{9ABFBE7F-CBDA-4BD7-BC19-3BF2E105688D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6B94D4-C615-4222-B083-7FACC4B6E601}" type="pres">
      <dgm:prSet presAssocID="{C973AB33-1CE1-4407-A1F4-3DB8502A5CED}" presName="sibTrans" presStyleLbl="sibTrans1D1" presStyleIdx="5" presStyleCnt="7"/>
      <dgm:spPr/>
      <dgm:t>
        <a:bodyPr/>
        <a:lstStyle/>
        <a:p>
          <a:endParaRPr lang="en-US"/>
        </a:p>
      </dgm:t>
    </dgm:pt>
    <dgm:pt modelId="{F0F039A8-4694-4A29-A4F7-B09101D65B87}" type="pres">
      <dgm:prSet presAssocID="{C973AB33-1CE1-4407-A1F4-3DB8502A5CED}" presName="connectorText" presStyleLbl="sibTrans1D1" presStyleIdx="5" presStyleCnt="7"/>
      <dgm:spPr/>
      <dgm:t>
        <a:bodyPr/>
        <a:lstStyle/>
        <a:p>
          <a:endParaRPr lang="en-US"/>
        </a:p>
      </dgm:t>
    </dgm:pt>
    <dgm:pt modelId="{5A95D4E7-2CF2-4720-A877-77B71325E562}" type="pres">
      <dgm:prSet presAssocID="{78782801-604E-4A64-AD0F-34C4D741B56E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DC1006-C0F2-4504-AECD-BF744466A558}" type="pres">
      <dgm:prSet presAssocID="{A4C103A7-B4D2-4366-B039-67E7087B7EB8}" presName="sibTrans" presStyleLbl="sibTrans1D1" presStyleIdx="6" presStyleCnt="7"/>
      <dgm:spPr/>
      <dgm:t>
        <a:bodyPr/>
        <a:lstStyle/>
        <a:p>
          <a:endParaRPr lang="en-US"/>
        </a:p>
      </dgm:t>
    </dgm:pt>
    <dgm:pt modelId="{F78AAD1B-4401-45A5-86FB-A6286AA07CE9}" type="pres">
      <dgm:prSet presAssocID="{A4C103A7-B4D2-4366-B039-67E7087B7EB8}" presName="connectorText" presStyleLbl="sibTrans1D1" presStyleIdx="6" presStyleCnt="7"/>
      <dgm:spPr/>
      <dgm:t>
        <a:bodyPr/>
        <a:lstStyle/>
        <a:p>
          <a:endParaRPr lang="en-US"/>
        </a:p>
      </dgm:t>
    </dgm:pt>
    <dgm:pt modelId="{B823CE12-ED76-4C57-9809-8FD8C98FD804}" type="pres">
      <dgm:prSet presAssocID="{54A2ABC6-3FA3-4ACF-B974-AF761ED5E5B9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8F51D1C-47F6-4EEA-8F50-619F3ABD7D72}" type="presOf" srcId="{CA09E1E8-630C-4A5C-93DE-452425BCB501}" destId="{0A4789A5-C90C-42A9-9DE8-17C6D55170EE}" srcOrd="0" destOrd="0" presId="urn:microsoft.com/office/officeart/2005/8/layout/bProcess3"/>
    <dgm:cxn modelId="{6833E99B-BE54-4013-8828-3977F003376C}" type="presOf" srcId="{72ECC789-CC08-4880-8B60-3E213D5B1FF6}" destId="{C236D9CB-A79B-4B42-84EE-6E8594D918B0}" srcOrd="1" destOrd="0" presId="urn:microsoft.com/office/officeart/2005/8/layout/bProcess3"/>
    <dgm:cxn modelId="{70A8E929-2637-450F-BF2B-A99177E383DE}" type="presOf" srcId="{16CCA730-C1D2-4DD8-AE88-F2BF5D62224A}" destId="{6707EE62-A885-4A6D-94BF-3D07CFCB492C}" srcOrd="0" destOrd="0" presId="urn:microsoft.com/office/officeart/2005/8/layout/bProcess3"/>
    <dgm:cxn modelId="{FBADFFE5-D028-4482-922C-DC99A233355D}" srcId="{17E21E83-4D2D-4B34-B603-3BB947EFE005}" destId="{78782801-604E-4A64-AD0F-34C4D741B56E}" srcOrd="6" destOrd="0" parTransId="{415B246C-C6E1-4E79-AE09-21ACC676763C}" sibTransId="{A4C103A7-B4D2-4366-B039-67E7087B7EB8}"/>
    <dgm:cxn modelId="{F64AC5DF-C2C8-44CD-AA64-9BC4C7D9986C}" srcId="{17E21E83-4D2D-4B34-B603-3BB947EFE005}" destId="{0AA80E46-6078-41F1-A517-7B2EB12B95BA}" srcOrd="2" destOrd="0" parTransId="{48DECB35-ED94-4FFD-AD11-44918A53C9E1}" sibTransId="{16CCA730-C1D2-4DD8-AE88-F2BF5D62224A}"/>
    <dgm:cxn modelId="{8C2EB7FB-AD2F-4DCC-9D2A-19992C5EE31E}" type="presOf" srcId="{C973AB33-1CE1-4407-A1F4-3DB8502A5CED}" destId="{426B94D4-C615-4222-B083-7FACC4B6E601}" srcOrd="0" destOrd="0" presId="urn:microsoft.com/office/officeart/2005/8/layout/bProcess3"/>
    <dgm:cxn modelId="{359D7F13-E4FE-48AA-BCE7-C0A0E47520B9}" srcId="{17E21E83-4D2D-4B34-B603-3BB947EFE005}" destId="{922E1949-6F70-4969-A076-7E7FBFCC36D8}" srcOrd="0" destOrd="0" parTransId="{335AC5CE-BAC2-4D3E-8799-5C74A88FDC79}" sibTransId="{72ECC789-CC08-4880-8B60-3E213D5B1FF6}"/>
    <dgm:cxn modelId="{1BA73D17-D930-413F-AC6D-E463C00874E0}" type="presOf" srcId="{54A2ABC6-3FA3-4ACF-B974-AF761ED5E5B9}" destId="{B823CE12-ED76-4C57-9809-8FD8C98FD804}" srcOrd="0" destOrd="0" presId="urn:microsoft.com/office/officeart/2005/8/layout/bProcess3"/>
    <dgm:cxn modelId="{5B552E1D-7F4E-4781-9F59-83D0B753EDE7}" srcId="{17E21E83-4D2D-4B34-B603-3BB947EFE005}" destId="{9ABFBE7F-CBDA-4BD7-BC19-3BF2E105688D}" srcOrd="5" destOrd="0" parTransId="{4D77FDFB-A601-4566-8B23-E69299382D1A}" sibTransId="{C973AB33-1CE1-4407-A1F4-3DB8502A5CED}"/>
    <dgm:cxn modelId="{4DC40494-4A5D-46C9-AA9E-D03CB85E8C3E}" type="presOf" srcId="{922E1949-6F70-4969-A076-7E7FBFCC36D8}" destId="{F10B4AC1-42A3-4E89-B65C-B250BC089E74}" srcOrd="0" destOrd="0" presId="urn:microsoft.com/office/officeart/2005/8/layout/bProcess3"/>
    <dgm:cxn modelId="{5D678AB8-F5F9-4FA9-85B1-C894110CAE00}" type="presOf" srcId="{CD3C4543-9AF5-4649-8F32-93DC1D969E63}" destId="{F6DA193B-98EB-48CA-AE28-BA4CEE26946A}" srcOrd="1" destOrd="0" presId="urn:microsoft.com/office/officeart/2005/8/layout/bProcess3"/>
    <dgm:cxn modelId="{16513DCF-98CC-441D-AC89-977B91A3EFD2}" type="presOf" srcId="{CA09E1E8-630C-4A5C-93DE-452425BCB501}" destId="{C580E461-EFCC-40BF-8E7F-E59E8C50DBBD}" srcOrd="1" destOrd="0" presId="urn:microsoft.com/office/officeart/2005/8/layout/bProcess3"/>
    <dgm:cxn modelId="{A411BB1B-9291-468D-88C5-EC9176049DCB}" type="presOf" srcId="{F4BC0380-6933-4DFC-A971-486E8A5C8D8E}" destId="{74A6D409-EB13-42AA-B0A7-19ADBC2CCCB1}" srcOrd="1" destOrd="0" presId="urn:microsoft.com/office/officeart/2005/8/layout/bProcess3"/>
    <dgm:cxn modelId="{DD548355-DBD5-4145-98F0-10A7DF21E051}" type="presOf" srcId="{CD3C4543-9AF5-4649-8F32-93DC1D969E63}" destId="{F3C6AF53-3F44-411E-BDED-937CDE1EECA3}" srcOrd="0" destOrd="0" presId="urn:microsoft.com/office/officeart/2005/8/layout/bProcess3"/>
    <dgm:cxn modelId="{8E97EEA5-539E-49F3-BA81-B18E06BD75EB}" type="presOf" srcId="{17E21E83-4D2D-4B34-B603-3BB947EFE005}" destId="{DC9E1872-932A-4DAB-A465-9F4EDC1E2B37}" srcOrd="0" destOrd="0" presId="urn:microsoft.com/office/officeart/2005/8/layout/bProcess3"/>
    <dgm:cxn modelId="{8049FAAC-C58A-4495-9AC1-F661BBC2EDC2}" type="presOf" srcId="{F4BC0380-6933-4DFC-A971-486E8A5C8D8E}" destId="{BC7640B9-3375-41DD-AD61-7AEB81F1DA95}" srcOrd="0" destOrd="0" presId="urn:microsoft.com/office/officeart/2005/8/layout/bProcess3"/>
    <dgm:cxn modelId="{D0258196-489C-41FC-8244-AAD9615795A7}" type="presOf" srcId="{5BAFE5C2-360E-4EC7-84CB-9353ACA0DE47}" destId="{085794F6-3D64-452B-8B53-FC735FF0B6B5}" srcOrd="0" destOrd="0" presId="urn:microsoft.com/office/officeart/2005/8/layout/bProcess3"/>
    <dgm:cxn modelId="{02A0B5FA-52D3-41CE-923B-4689C21171C0}" srcId="{17E21E83-4D2D-4B34-B603-3BB947EFE005}" destId="{C1C67D32-822F-48C6-B8E7-7087D046FB68}" srcOrd="4" destOrd="0" parTransId="{0E47C141-C589-4B4E-988C-631B2B7C1565}" sibTransId="{F4BC0380-6933-4DFC-A971-486E8A5C8D8E}"/>
    <dgm:cxn modelId="{5F09F9E0-7D5B-4F9B-82AB-777779AF2C7E}" type="presOf" srcId="{9ABFBE7F-CBDA-4BD7-BC19-3BF2E105688D}" destId="{E2C68F64-E82C-4A72-B950-87252E44F0AF}" srcOrd="0" destOrd="0" presId="urn:microsoft.com/office/officeart/2005/8/layout/bProcess3"/>
    <dgm:cxn modelId="{50A916E6-C730-434C-BE33-AC913E9B502D}" type="presOf" srcId="{78782801-604E-4A64-AD0F-34C4D741B56E}" destId="{5A95D4E7-2CF2-4720-A877-77B71325E562}" srcOrd="0" destOrd="0" presId="urn:microsoft.com/office/officeart/2005/8/layout/bProcess3"/>
    <dgm:cxn modelId="{8E12FCAB-9942-4BF8-AC43-8848271B0F7A}" srcId="{17E21E83-4D2D-4B34-B603-3BB947EFE005}" destId="{5BAFE5C2-360E-4EC7-84CB-9353ACA0DE47}" srcOrd="1" destOrd="0" parTransId="{FEFAE67E-6747-4E45-9DBC-57B7C15D2868}" sibTransId="{CA09E1E8-630C-4A5C-93DE-452425BCB501}"/>
    <dgm:cxn modelId="{3ED19729-41A4-4088-AB80-583AD55B7BC3}" type="presOf" srcId="{0AA80E46-6078-41F1-A517-7B2EB12B95BA}" destId="{515D8CB7-57EA-4C56-96D5-418DC0A90102}" srcOrd="0" destOrd="0" presId="urn:microsoft.com/office/officeart/2005/8/layout/bProcess3"/>
    <dgm:cxn modelId="{76EB884D-0A85-4CCF-843C-C61A93DA7295}" type="presOf" srcId="{C1C67D32-822F-48C6-B8E7-7087D046FB68}" destId="{25C669BD-A64A-440B-99FF-9155D9784EBF}" srcOrd="0" destOrd="0" presId="urn:microsoft.com/office/officeart/2005/8/layout/bProcess3"/>
    <dgm:cxn modelId="{B89007E7-952B-4B80-9073-C6147165A046}" type="presOf" srcId="{A4C103A7-B4D2-4366-B039-67E7087B7EB8}" destId="{0BDC1006-C0F2-4504-AECD-BF744466A558}" srcOrd="0" destOrd="0" presId="urn:microsoft.com/office/officeart/2005/8/layout/bProcess3"/>
    <dgm:cxn modelId="{E2C8412E-0196-4985-A0AB-33B7BC7620ED}" type="presOf" srcId="{A4C103A7-B4D2-4366-B039-67E7087B7EB8}" destId="{F78AAD1B-4401-45A5-86FB-A6286AA07CE9}" srcOrd="1" destOrd="0" presId="urn:microsoft.com/office/officeart/2005/8/layout/bProcess3"/>
    <dgm:cxn modelId="{B2579C95-16CE-4F83-A853-ADC6C480D3E5}" type="presOf" srcId="{D3B2EF1D-F680-41C7-ADD4-1452237D0310}" destId="{54D9F562-CCB5-4DFC-996B-006B44BB16C2}" srcOrd="0" destOrd="0" presId="urn:microsoft.com/office/officeart/2005/8/layout/bProcess3"/>
    <dgm:cxn modelId="{69AAE3F0-1F36-4D52-B5D2-8079C53F38FC}" type="presOf" srcId="{72ECC789-CC08-4880-8B60-3E213D5B1FF6}" destId="{D060B9BD-A9BA-404B-96D8-94ABDAA0D59E}" srcOrd="0" destOrd="0" presId="urn:microsoft.com/office/officeart/2005/8/layout/bProcess3"/>
    <dgm:cxn modelId="{F67E94D0-B762-49DC-8B34-7502AA078AB1}" type="presOf" srcId="{C973AB33-1CE1-4407-A1F4-3DB8502A5CED}" destId="{F0F039A8-4694-4A29-A4F7-B09101D65B87}" srcOrd="1" destOrd="0" presId="urn:microsoft.com/office/officeart/2005/8/layout/bProcess3"/>
    <dgm:cxn modelId="{BD07DAC8-4E9E-4CCC-9268-92829D5CAB67}" srcId="{17E21E83-4D2D-4B34-B603-3BB947EFE005}" destId="{D3B2EF1D-F680-41C7-ADD4-1452237D0310}" srcOrd="3" destOrd="0" parTransId="{DF37600B-08FA-4FD0-9ABE-65CA1FCD861E}" sibTransId="{CD3C4543-9AF5-4649-8F32-93DC1D969E63}"/>
    <dgm:cxn modelId="{C011CBE7-CEF5-42B9-B0E2-1D6956305D27}" type="presOf" srcId="{16CCA730-C1D2-4DD8-AE88-F2BF5D62224A}" destId="{BADFD6F6-E747-4922-B47E-B34B268C4B9B}" srcOrd="1" destOrd="0" presId="urn:microsoft.com/office/officeart/2005/8/layout/bProcess3"/>
    <dgm:cxn modelId="{2AC80601-39AF-400F-9F46-CBF336682C7F}" srcId="{17E21E83-4D2D-4B34-B603-3BB947EFE005}" destId="{54A2ABC6-3FA3-4ACF-B974-AF761ED5E5B9}" srcOrd="7" destOrd="0" parTransId="{6C4F8D2B-75C7-47D4-A660-E469972505E7}" sibTransId="{F2FFD47B-DE40-4B66-B5B7-BD0F122640EE}"/>
    <dgm:cxn modelId="{E966ADDC-22E7-4CC2-B778-91218A8CAC99}" type="presParOf" srcId="{DC9E1872-932A-4DAB-A465-9F4EDC1E2B37}" destId="{F10B4AC1-42A3-4E89-B65C-B250BC089E74}" srcOrd="0" destOrd="0" presId="urn:microsoft.com/office/officeart/2005/8/layout/bProcess3"/>
    <dgm:cxn modelId="{CF1A2DE6-0ACD-42AE-9022-546AED78F1FE}" type="presParOf" srcId="{DC9E1872-932A-4DAB-A465-9F4EDC1E2B37}" destId="{D060B9BD-A9BA-404B-96D8-94ABDAA0D59E}" srcOrd="1" destOrd="0" presId="urn:microsoft.com/office/officeart/2005/8/layout/bProcess3"/>
    <dgm:cxn modelId="{00A7800F-2C23-447E-BE0D-F624D64A52CD}" type="presParOf" srcId="{D060B9BD-A9BA-404B-96D8-94ABDAA0D59E}" destId="{C236D9CB-A79B-4B42-84EE-6E8594D918B0}" srcOrd="0" destOrd="0" presId="urn:microsoft.com/office/officeart/2005/8/layout/bProcess3"/>
    <dgm:cxn modelId="{31A24AE5-C3E9-470A-AFFB-34A3026FBD6E}" type="presParOf" srcId="{DC9E1872-932A-4DAB-A465-9F4EDC1E2B37}" destId="{085794F6-3D64-452B-8B53-FC735FF0B6B5}" srcOrd="2" destOrd="0" presId="urn:microsoft.com/office/officeart/2005/8/layout/bProcess3"/>
    <dgm:cxn modelId="{B3295822-0CFE-4657-9FE4-9D7B879A8908}" type="presParOf" srcId="{DC9E1872-932A-4DAB-A465-9F4EDC1E2B37}" destId="{0A4789A5-C90C-42A9-9DE8-17C6D55170EE}" srcOrd="3" destOrd="0" presId="urn:microsoft.com/office/officeart/2005/8/layout/bProcess3"/>
    <dgm:cxn modelId="{8DEEAB35-5B71-4762-BB5D-79247CF4E22C}" type="presParOf" srcId="{0A4789A5-C90C-42A9-9DE8-17C6D55170EE}" destId="{C580E461-EFCC-40BF-8E7F-E59E8C50DBBD}" srcOrd="0" destOrd="0" presId="urn:microsoft.com/office/officeart/2005/8/layout/bProcess3"/>
    <dgm:cxn modelId="{C0CE39AC-C375-4BE1-93EC-BAF475EEEAD1}" type="presParOf" srcId="{DC9E1872-932A-4DAB-A465-9F4EDC1E2B37}" destId="{515D8CB7-57EA-4C56-96D5-418DC0A90102}" srcOrd="4" destOrd="0" presId="urn:microsoft.com/office/officeart/2005/8/layout/bProcess3"/>
    <dgm:cxn modelId="{3D634394-E5E6-493F-9E1A-95813E7468E5}" type="presParOf" srcId="{DC9E1872-932A-4DAB-A465-9F4EDC1E2B37}" destId="{6707EE62-A885-4A6D-94BF-3D07CFCB492C}" srcOrd="5" destOrd="0" presId="urn:microsoft.com/office/officeart/2005/8/layout/bProcess3"/>
    <dgm:cxn modelId="{EC969B04-BCEF-40E1-AB24-15998F872A50}" type="presParOf" srcId="{6707EE62-A885-4A6D-94BF-3D07CFCB492C}" destId="{BADFD6F6-E747-4922-B47E-B34B268C4B9B}" srcOrd="0" destOrd="0" presId="urn:microsoft.com/office/officeart/2005/8/layout/bProcess3"/>
    <dgm:cxn modelId="{833A854C-1A66-4A0E-9010-EABBCFFE6839}" type="presParOf" srcId="{DC9E1872-932A-4DAB-A465-9F4EDC1E2B37}" destId="{54D9F562-CCB5-4DFC-996B-006B44BB16C2}" srcOrd="6" destOrd="0" presId="urn:microsoft.com/office/officeart/2005/8/layout/bProcess3"/>
    <dgm:cxn modelId="{4110400D-575A-4D72-B168-4CC536C9827D}" type="presParOf" srcId="{DC9E1872-932A-4DAB-A465-9F4EDC1E2B37}" destId="{F3C6AF53-3F44-411E-BDED-937CDE1EECA3}" srcOrd="7" destOrd="0" presId="urn:microsoft.com/office/officeart/2005/8/layout/bProcess3"/>
    <dgm:cxn modelId="{852CCD14-A3D8-4A31-B038-88ACA439E7AE}" type="presParOf" srcId="{F3C6AF53-3F44-411E-BDED-937CDE1EECA3}" destId="{F6DA193B-98EB-48CA-AE28-BA4CEE26946A}" srcOrd="0" destOrd="0" presId="urn:microsoft.com/office/officeart/2005/8/layout/bProcess3"/>
    <dgm:cxn modelId="{5EE45ABA-6B39-4B44-BD3F-CE79EAC7268D}" type="presParOf" srcId="{DC9E1872-932A-4DAB-A465-9F4EDC1E2B37}" destId="{25C669BD-A64A-440B-99FF-9155D9784EBF}" srcOrd="8" destOrd="0" presId="urn:microsoft.com/office/officeart/2005/8/layout/bProcess3"/>
    <dgm:cxn modelId="{BC91E3B2-85CF-4251-9164-E21C667B6543}" type="presParOf" srcId="{DC9E1872-932A-4DAB-A465-9F4EDC1E2B37}" destId="{BC7640B9-3375-41DD-AD61-7AEB81F1DA95}" srcOrd="9" destOrd="0" presId="urn:microsoft.com/office/officeart/2005/8/layout/bProcess3"/>
    <dgm:cxn modelId="{BD9A6833-AE5C-426A-B3FE-7DFAD0752DF7}" type="presParOf" srcId="{BC7640B9-3375-41DD-AD61-7AEB81F1DA95}" destId="{74A6D409-EB13-42AA-B0A7-19ADBC2CCCB1}" srcOrd="0" destOrd="0" presId="urn:microsoft.com/office/officeart/2005/8/layout/bProcess3"/>
    <dgm:cxn modelId="{D2165986-D89D-40D0-8E99-5DB953747DB3}" type="presParOf" srcId="{DC9E1872-932A-4DAB-A465-9F4EDC1E2B37}" destId="{E2C68F64-E82C-4A72-B950-87252E44F0AF}" srcOrd="10" destOrd="0" presId="urn:microsoft.com/office/officeart/2005/8/layout/bProcess3"/>
    <dgm:cxn modelId="{433AE576-AAC5-4D9F-AF46-00C8B7079E73}" type="presParOf" srcId="{DC9E1872-932A-4DAB-A465-9F4EDC1E2B37}" destId="{426B94D4-C615-4222-B083-7FACC4B6E601}" srcOrd="11" destOrd="0" presId="urn:microsoft.com/office/officeart/2005/8/layout/bProcess3"/>
    <dgm:cxn modelId="{A524C6B4-40A2-416E-A979-A177CCED1301}" type="presParOf" srcId="{426B94D4-C615-4222-B083-7FACC4B6E601}" destId="{F0F039A8-4694-4A29-A4F7-B09101D65B87}" srcOrd="0" destOrd="0" presId="urn:microsoft.com/office/officeart/2005/8/layout/bProcess3"/>
    <dgm:cxn modelId="{A3652C67-5A38-439F-89F0-DC951F89D77A}" type="presParOf" srcId="{DC9E1872-932A-4DAB-A465-9F4EDC1E2B37}" destId="{5A95D4E7-2CF2-4720-A877-77B71325E562}" srcOrd="12" destOrd="0" presId="urn:microsoft.com/office/officeart/2005/8/layout/bProcess3"/>
    <dgm:cxn modelId="{99DDDA11-42BB-45EF-9245-BFAF55F6E5D9}" type="presParOf" srcId="{DC9E1872-932A-4DAB-A465-9F4EDC1E2B37}" destId="{0BDC1006-C0F2-4504-AECD-BF744466A558}" srcOrd="13" destOrd="0" presId="urn:microsoft.com/office/officeart/2005/8/layout/bProcess3"/>
    <dgm:cxn modelId="{573AC85C-BEF0-4EAB-94FE-B560CF4DF10E}" type="presParOf" srcId="{0BDC1006-C0F2-4504-AECD-BF744466A558}" destId="{F78AAD1B-4401-45A5-86FB-A6286AA07CE9}" srcOrd="0" destOrd="0" presId="urn:microsoft.com/office/officeart/2005/8/layout/bProcess3"/>
    <dgm:cxn modelId="{8BE9DEE2-4C8B-4EC8-BB41-42C3E7AA687F}" type="presParOf" srcId="{DC9E1872-932A-4DAB-A465-9F4EDC1E2B37}" destId="{B823CE12-ED76-4C57-9809-8FD8C98FD804}" srcOrd="14" destOrd="0" presId="urn:microsoft.com/office/officeart/2005/8/layout/bProcess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514600"/>
            <a:ext cx="3810000" cy="10668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3810000" cy="533400"/>
          </a:xfrm>
        </p:spPr>
        <p:txBody>
          <a:bodyPr/>
          <a:lstStyle>
            <a:lvl1pPr marL="0" indent="0">
              <a:buFontTx/>
              <a:buNone/>
              <a:defRPr sz="1600" b="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34250" y="533400"/>
            <a:ext cx="180975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533400"/>
            <a:ext cx="527685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05000" y="1447800"/>
            <a:ext cx="34290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0" y="1447800"/>
            <a:ext cx="34290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5000" y="533400"/>
            <a:ext cx="7239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5000" y="1447800"/>
            <a:ext cx="7010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1D8BD707-D9CF-40AE-B4C6-C98DA3205C09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ransition spd="med"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1B201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1B201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1B201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1B201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1B201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1B201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1B201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1B201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1B201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b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 b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066800"/>
            <a:ext cx="8305800" cy="2590800"/>
          </a:xfrm>
        </p:spPr>
        <p:txBody>
          <a:bodyPr/>
          <a:lstStyle/>
          <a:p>
            <a:r>
              <a:rPr lang="en-US" dirty="0" smtClean="0"/>
              <a:t>Directing</a:t>
            </a:r>
            <a:br>
              <a:rPr lang="en-US" dirty="0" smtClean="0"/>
            </a:br>
            <a:r>
              <a:rPr lang="en-US" dirty="0" smtClean="0"/>
              <a:t>and Leading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505200"/>
            <a:ext cx="3200400" cy="533400"/>
          </a:xfrm>
        </p:spPr>
        <p:txBody>
          <a:bodyPr/>
          <a:lstStyle/>
          <a:p>
            <a:r>
              <a:rPr lang="en-US" dirty="0" smtClean="0"/>
              <a:t>Chapters 7 &amp; 8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Leadership Styles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Participative Style/ Democratic Style:</a:t>
            </a:r>
          </a:p>
          <a:p>
            <a:pPr lvl="1"/>
            <a:r>
              <a:rPr lang="en-US" dirty="0" smtClean="0"/>
              <a:t>Superior not only consults his subordinates but also allows them to take part in decision making</a:t>
            </a:r>
          </a:p>
          <a:p>
            <a:pPr lvl="1"/>
            <a:r>
              <a:rPr lang="en-US" dirty="0" smtClean="0"/>
              <a:t>Leader also takes part in decision making along with the group</a:t>
            </a:r>
          </a:p>
          <a:p>
            <a:pPr lvl="1"/>
            <a:r>
              <a:rPr lang="en-US" dirty="0" smtClean="0"/>
              <a:t>Responsibility of the decision shared by the leader and the group</a:t>
            </a:r>
          </a:p>
          <a:p>
            <a:pPr lvl="1"/>
            <a:r>
              <a:rPr lang="en-US" dirty="0" smtClean="0"/>
              <a:t>Informal relations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Leadership Styles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Paternalistic  Style:</a:t>
            </a:r>
          </a:p>
          <a:p>
            <a:pPr lvl="1"/>
            <a:r>
              <a:rPr lang="en-US" dirty="0" smtClean="0"/>
              <a:t>Leader respected and treated as a father figure</a:t>
            </a:r>
          </a:p>
          <a:p>
            <a:pPr lvl="1"/>
            <a:r>
              <a:rPr lang="en-US" dirty="0" smtClean="0"/>
              <a:t>Followed in Japanese organizations</a:t>
            </a:r>
          </a:p>
          <a:p>
            <a:pPr lvl="1"/>
            <a:r>
              <a:rPr lang="en-US" dirty="0" smtClean="0"/>
              <a:t>Leader may consult subordinates</a:t>
            </a:r>
          </a:p>
          <a:p>
            <a:pPr lvl="1"/>
            <a:r>
              <a:rPr lang="en-US" dirty="0" smtClean="0"/>
              <a:t>Leader mostly takes decisions</a:t>
            </a:r>
          </a:p>
          <a:p>
            <a:pPr lvl="1"/>
            <a:r>
              <a:rPr lang="en-US" dirty="0" smtClean="0"/>
              <a:t>Leader supplies complete concern for his followers or workers </a:t>
            </a:r>
          </a:p>
          <a:p>
            <a:pPr lvl="1"/>
            <a:r>
              <a:rPr lang="en-US" dirty="0" smtClean="0"/>
              <a:t>The workers normally stay with a company for a longer period of time because of the loyalty and trust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Leadership Styles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2209800"/>
            <a:ext cx="7010400" cy="4343400"/>
          </a:xfrm>
        </p:spPr>
        <p:txBody>
          <a:bodyPr/>
          <a:lstStyle/>
          <a:p>
            <a:r>
              <a:rPr lang="en-US" dirty="0" smtClean="0"/>
              <a:t>Laissez  Faire/ Free rein/ Delegate Style</a:t>
            </a:r>
          </a:p>
          <a:p>
            <a:pPr lvl="1"/>
            <a:r>
              <a:rPr lang="en-US" dirty="0" smtClean="0"/>
              <a:t>Non Interference or influence</a:t>
            </a:r>
          </a:p>
          <a:p>
            <a:pPr lvl="1"/>
            <a:r>
              <a:rPr lang="en-US" dirty="0" smtClean="0"/>
              <a:t>Complete freedom to subordinates</a:t>
            </a:r>
          </a:p>
          <a:p>
            <a:pPr lvl="1"/>
            <a:r>
              <a:rPr lang="en-US" dirty="0" smtClean="0"/>
              <a:t>Motivation provided by group members</a:t>
            </a:r>
          </a:p>
          <a:p>
            <a:pPr lvl="1"/>
            <a:r>
              <a:rPr lang="en-US" dirty="0" smtClean="0"/>
              <a:t>No guidelines provided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Leadership Styles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981200"/>
            <a:ext cx="7010400" cy="3276600"/>
          </a:xfrm>
        </p:spPr>
        <p:txBody>
          <a:bodyPr/>
          <a:lstStyle/>
          <a:p>
            <a:r>
              <a:rPr lang="en-US" dirty="0" smtClean="0"/>
              <a:t>Charismatic Style</a:t>
            </a:r>
          </a:p>
          <a:p>
            <a:pPr lvl="1"/>
            <a:r>
              <a:rPr lang="en-US" dirty="0" smtClean="0"/>
              <a:t>Leader motivates his followers through his charisma</a:t>
            </a:r>
          </a:p>
          <a:p>
            <a:pPr lvl="1"/>
            <a:r>
              <a:rPr lang="en-US" dirty="0" smtClean="0"/>
              <a:t>Leader believes in himself /herself more than his/her followers</a:t>
            </a:r>
          </a:p>
          <a:p>
            <a:pPr lvl="1"/>
            <a:r>
              <a:rPr lang="en-US" dirty="0" smtClean="0"/>
              <a:t>Followers believe that success is because of the presence of the leader</a:t>
            </a:r>
          </a:p>
          <a:p>
            <a:r>
              <a:rPr lang="en-US" dirty="0" smtClean="0"/>
              <a:t>Situational  Style:</a:t>
            </a:r>
          </a:p>
          <a:p>
            <a:pPr lvl="1"/>
            <a:r>
              <a:rPr lang="en-US" dirty="0" smtClean="0"/>
              <a:t>Style varies depending on the situation</a:t>
            </a:r>
          </a:p>
          <a:p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Leadership Styles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People Oriented Leadership</a:t>
            </a:r>
          </a:p>
          <a:p>
            <a:pPr lvl="1"/>
            <a:r>
              <a:rPr lang="en-US" dirty="0" smtClean="0"/>
              <a:t>The exact opposite of task oriented leadership</a:t>
            </a:r>
          </a:p>
          <a:p>
            <a:r>
              <a:rPr lang="en-US" dirty="0" smtClean="0"/>
              <a:t>Servant Leadership</a:t>
            </a:r>
          </a:p>
          <a:p>
            <a:pPr lvl="1"/>
            <a:r>
              <a:rPr lang="en-US" dirty="0" smtClean="0"/>
              <a:t>Leads by meeting the needs of the team</a:t>
            </a:r>
          </a:p>
          <a:p>
            <a:pPr lvl="1"/>
            <a:r>
              <a:rPr lang="en-US" dirty="0" smtClean="0"/>
              <a:t>Sometimes not even formally recognized as the leader</a:t>
            </a:r>
          </a:p>
          <a:p>
            <a:pPr lvl="1"/>
            <a:r>
              <a:rPr lang="en-US" dirty="0" smtClean="0"/>
              <a:t>Leads by example</a:t>
            </a:r>
          </a:p>
          <a:p>
            <a:pPr lvl="1"/>
            <a:r>
              <a:rPr lang="en-US" dirty="0" smtClean="0"/>
              <a:t>Shows extraordinary honesty</a:t>
            </a:r>
          </a:p>
          <a:p>
            <a:pPr lvl="1"/>
            <a:r>
              <a:rPr lang="en-US" dirty="0" smtClean="0"/>
              <a:t>Leads to high morale among team members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0" y="2667000"/>
            <a:ext cx="3733800" cy="838200"/>
          </a:xfrm>
        </p:spPr>
        <p:txBody>
          <a:bodyPr/>
          <a:lstStyle/>
          <a:p>
            <a:r>
              <a:rPr lang="en-US" dirty="0" smtClean="0"/>
              <a:t>Thanks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 of guiding people in their work and ensuring that they do it in the best possible manner</a:t>
            </a:r>
          </a:p>
          <a:p>
            <a:r>
              <a:rPr lang="en-US" dirty="0" smtClean="0"/>
              <a:t>Interpersonal aspect of managing by which subordinates are led to understand and contribute effectively to the attainment of enterprise objectives</a:t>
            </a:r>
          </a:p>
          <a:p>
            <a:r>
              <a:rPr lang="en-US" dirty="0" smtClean="0"/>
              <a:t>Involves issuing orders and instructions, overseeing of subordinates and supervising the work performed by them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Directing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Initiates action</a:t>
            </a:r>
          </a:p>
          <a:p>
            <a:r>
              <a:rPr lang="en-US" dirty="0" smtClean="0"/>
              <a:t>At all levels of management</a:t>
            </a:r>
          </a:p>
          <a:p>
            <a:r>
              <a:rPr lang="en-US" dirty="0" smtClean="0"/>
              <a:t>Continuous process</a:t>
            </a:r>
          </a:p>
          <a:p>
            <a:r>
              <a:rPr lang="en-US" dirty="0" smtClean="0"/>
              <a:t>Flows from top to bottom</a:t>
            </a:r>
          </a:p>
          <a:p>
            <a:r>
              <a:rPr lang="en-US" dirty="0" smtClean="0"/>
              <a:t>Indivisible from other functions of management</a:t>
            </a:r>
          </a:p>
          <a:p>
            <a:r>
              <a:rPr lang="en-US" dirty="0" smtClean="0"/>
              <a:t>Goal oriented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in Directing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905000" y="1447800"/>
          <a:ext cx="70104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10B4AC1-42A3-4E89-B65C-B250BC089E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F10B4AC1-42A3-4E89-B65C-B250BC089E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060B9BD-A9BA-404B-96D8-94ABDAA0D5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D060B9BD-A9BA-404B-96D8-94ABDAA0D5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85794F6-3D64-452B-8B53-FC735FF0B6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>
                                            <p:graphicEl>
                                              <a:dgm id="{085794F6-3D64-452B-8B53-FC735FF0B6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A4789A5-C90C-42A9-9DE8-17C6D55170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>
                                            <p:graphicEl>
                                              <a:dgm id="{0A4789A5-C90C-42A9-9DE8-17C6D55170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15D8CB7-57EA-4C56-96D5-418DC0A901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>
                                            <p:graphicEl>
                                              <a:dgm id="{515D8CB7-57EA-4C56-96D5-418DC0A901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707EE62-A885-4A6D-94BF-3D07CFCB49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">
                                            <p:graphicEl>
                                              <a:dgm id="{6707EE62-A885-4A6D-94BF-3D07CFCB49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4D9F562-CCB5-4DFC-996B-006B44BB16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">
                                            <p:graphicEl>
                                              <a:dgm id="{54D9F562-CCB5-4DFC-996B-006B44BB16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3C6AF53-3F44-411E-BDED-937CDE1EEC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6">
                                            <p:graphicEl>
                                              <a:dgm id="{F3C6AF53-3F44-411E-BDED-937CDE1EEC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5C669BD-A64A-440B-99FF-9155D9784E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6">
                                            <p:graphicEl>
                                              <a:dgm id="{25C669BD-A64A-440B-99FF-9155D9784E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C7640B9-3375-41DD-AD61-7AEB81F1DA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6">
                                            <p:graphicEl>
                                              <a:dgm id="{BC7640B9-3375-41DD-AD61-7AEB81F1DA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2C68F64-E82C-4A72-B950-87252E44F0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">
                                            <p:graphicEl>
                                              <a:dgm id="{E2C68F64-E82C-4A72-B950-87252E44F0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26B94D4-C615-4222-B083-7FACC4B6E6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">
                                            <p:graphicEl>
                                              <a:dgm id="{426B94D4-C615-4222-B083-7FACC4B6E6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A95D4E7-2CF2-4720-A877-77B71325E5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6">
                                            <p:graphicEl>
                                              <a:dgm id="{5A95D4E7-2CF2-4720-A877-77B71325E5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BDC1006-C0F2-4504-AECD-BF744466A5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6">
                                            <p:graphicEl>
                                              <a:dgm id="{0BDC1006-C0F2-4504-AECD-BF744466A5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823CE12-ED76-4C57-9809-8FD8C98FD8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6">
                                            <p:graphicEl>
                                              <a:dgm id="{B823CE12-ED76-4C57-9809-8FD8C98FD8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600200"/>
            <a:ext cx="7010400" cy="3581400"/>
          </a:xfrm>
        </p:spPr>
        <p:txBody>
          <a:bodyPr/>
          <a:lstStyle/>
          <a:p>
            <a:r>
              <a:rPr lang="en-US" b="0" dirty="0" smtClean="0"/>
              <a:t>Leadership is the ability to secure desirable actions from a group of followers voluntarily, without the use of coercion</a:t>
            </a:r>
          </a:p>
          <a:p>
            <a:r>
              <a:rPr lang="en-US" b="0" dirty="0" smtClean="0"/>
              <a:t>Leader shows the way by his own example. He is not a pusher, he pulls rather than pushes. </a:t>
            </a:r>
          </a:p>
          <a:p>
            <a:r>
              <a:rPr lang="en-US" b="0" dirty="0" smtClean="0"/>
              <a:t>A </a:t>
            </a:r>
            <a:r>
              <a:rPr lang="en-US" dirty="0" smtClean="0"/>
              <a:t>leadership style</a:t>
            </a:r>
            <a:r>
              <a:rPr lang="en-US" b="0" dirty="0" smtClean="0"/>
              <a:t> is a leader's style of providing direction, implementing plans, and motivating people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Qualities of a good leader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Physical features</a:t>
            </a:r>
          </a:p>
          <a:p>
            <a:r>
              <a:rPr lang="en-US" dirty="0" smtClean="0"/>
              <a:t>Knowledge</a:t>
            </a:r>
          </a:p>
          <a:p>
            <a:r>
              <a:rPr lang="en-US" dirty="0" smtClean="0"/>
              <a:t>Communication skills</a:t>
            </a:r>
          </a:p>
          <a:p>
            <a:r>
              <a:rPr lang="en-US" dirty="0" smtClean="0"/>
              <a:t>Integrity and Honesty</a:t>
            </a:r>
          </a:p>
          <a:p>
            <a:r>
              <a:rPr lang="en-US" dirty="0" smtClean="0"/>
              <a:t>Motivator</a:t>
            </a:r>
          </a:p>
          <a:p>
            <a:r>
              <a:rPr lang="en-US" dirty="0" smtClean="0"/>
              <a:t>Self Confidence</a:t>
            </a:r>
          </a:p>
          <a:p>
            <a:r>
              <a:rPr lang="en-US" dirty="0" smtClean="0"/>
              <a:t>Initiative and courage</a:t>
            </a:r>
          </a:p>
          <a:p>
            <a:r>
              <a:rPr lang="en-US" dirty="0" smtClean="0"/>
              <a:t>Social skills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Leadership Styles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2057400"/>
            <a:ext cx="7010400" cy="2362200"/>
          </a:xfrm>
        </p:spPr>
        <p:txBody>
          <a:bodyPr/>
          <a:lstStyle/>
          <a:p>
            <a:r>
              <a:rPr lang="en-US" dirty="0" smtClean="0"/>
              <a:t>Autocratic Style:</a:t>
            </a:r>
          </a:p>
          <a:p>
            <a:pPr lvl="1"/>
            <a:r>
              <a:rPr lang="en-US" dirty="0" smtClean="0"/>
              <a:t>Task manager</a:t>
            </a:r>
          </a:p>
          <a:p>
            <a:pPr lvl="1"/>
            <a:r>
              <a:rPr lang="en-US" dirty="0" smtClean="0"/>
              <a:t>Takes all decisions by himself</a:t>
            </a:r>
          </a:p>
          <a:p>
            <a:pPr lvl="1"/>
            <a:r>
              <a:rPr lang="en-US" dirty="0" smtClean="0"/>
              <a:t>Does not consult subordinates in decision making</a:t>
            </a:r>
          </a:p>
          <a:p>
            <a:pPr lvl="1"/>
            <a:r>
              <a:rPr lang="en-US" dirty="0" smtClean="0"/>
              <a:t>Formal relations between superior and subordinate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Leadership Styles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Bureaucratic Style:</a:t>
            </a:r>
          </a:p>
          <a:p>
            <a:pPr lvl="1"/>
            <a:r>
              <a:rPr lang="en-US" dirty="0" smtClean="0"/>
              <a:t>Takes decisions by strictly following rules and regulations</a:t>
            </a:r>
          </a:p>
          <a:p>
            <a:pPr lvl="1"/>
            <a:r>
              <a:rPr lang="en-US" dirty="0" smtClean="0"/>
              <a:t>Subordinates not consulted</a:t>
            </a:r>
          </a:p>
          <a:p>
            <a:pPr lvl="1"/>
            <a:r>
              <a:rPr lang="en-US" dirty="0" smtClean="0"/>
              <a:t>Emphasis is on procedures and historical methods regardless of their usefulness in changing environments</a:t>
            </a:r>
          </a:p>
          <a:p>
            <a:pPr lvl="1"/>
            <a:r>
              <a:rPr lang="en-US" dirty="0" smtClean="0"/>
              <a:t>Results in delay</a:t>
            </a:r>
            <a:br>
              <a:rPr lang="en-US" dirty="0" smtClean="0"/>
            </a:br>
            <a:r>
              <a:rPr lang="en-US" b="0" dirty="0" smtClean="0"/>
              <a:t/>
            </a:r>
            <a:br>
              <a:rPr lang="en-US" b="0" dirty="0" smtClean="0"/>
            </a:b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Leadership Styles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Consultative style:</a:t>
            </a:r>
          </a:p>
          <a:p>
            <a:pPr lvl="1"/>
            <a:r>
              <a:rPr lang="en-US" dirty="0" smtClean="0"/>
              <a:t>Leader consults the subordinates before making decisions</a:t>
            </a:r>
          </a:p>
          <a:p>
            <a:pPr lvl="1"/>
            <a:r>
              <a:rPr lang="en-US" dirty="0" smtClean="0"/>
              <a:t>Subordinates’ suggestions may or may not be accepted</a:t>
            </a:r>
          </a:p>
          <a:p>
            <a:pPr lvl="1"/>
            <a:r>
              <a:rPr lang="en-US" dirty="0" smtClean="0"/>
              <a:t>Superior takes the decision</a:t>
            </a:r>
          </a:p>
          <a:p>
            <a:pPr lvl="1"/>
            <a:r>
              <a:rPr lang="en-US" dirty="0" smtClean="0"/>
              <a:t>Superior is responsible for the decision</a:t>
            </a:r>
          </a:p>
          <a:p>
            <a:pPr lvl="1"/>
            <a:r>
              <a:rPr lang="en-US" dirty="0" smtClean="0"/>
              <a:t>Informal superior and subordinate relationships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w_guidelines">
  <a:themeElements>
    <a:clrScheme name="new_guidelin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ew_guideline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w_guidelin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_guidelin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_guidelin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_guidelin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_guidelin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_guidelin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_guidelin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_guidelin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_guidelin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_guidelin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_guidelin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_guidelin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new_guidelines</Template>
  <TotalTime>451</TotalTime>
  <Words>470</Words>
  <Application>Microsoft Office PowerPoint</Application>
  <PresentationFormat>On-screen Show (4:3)</PresentationFormat>
  <Paragraphs>91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new_guidelines</vt:lpstr>
      <vt:lpstr>Directing and Leading</vt:lpstr>
      <vt:lpstr>Directing</vt:lpstr>
      <vt:lpstr>Characteristics of Directing</vt:lpstr>
      <vt:lpstr>Steps in Directing</vt:lpstr>
      <vt:lpstr>Leadership</vt:lpstr>
      <vt:lpstr>Qualities of a good leader</vt:lpstr>
      <vt:lpstr>Leadership Styles </vt:lpstr>
      <vt:lpstr>Leadership Styles</vt:lpstr>
      <vt:lpstr>Leadership Styles</vt:lpstr>
      <vt:lpstr>Leadership Styles</vt:lpstr>
      <vt:lpstr>Leadership Styles</vt:lpstr>
      <vt:lpstr>Leadership Styles</vt:lpstr>
      <vt:lpstr>Leadership Styles</vt:lpstr>
      <vt:lpstr>Leadership Styles</vt:lpstr>
      <vt:lpstr>Thanks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Directing Motivating and Leading</dc:title>
  <dc:creator>SONY</dc:creator>
  <cp:lastModifiedBy>SONY</cp:lastModifiedBy>
  <cp:revision>32</cp:revision>
  <dcterms:created xsi:type="dcterms:W3CDTF">2006-08-16T00:00:00Z</dcterms:created>
  <dcterms:modified xsi:type="dcterms:W3CDTF">2014-09-16T18:02:40Z</dcterms:modified>
</cp:coreProperties>
</file>