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0" r:id="rId2"/>
    <p:sldId id="261" r:id="rId3"/>
    <p:sldId id="263" r:id="rId4"/>
    <p:sldId id="265" r:id="rId5"/>
    <p:sldId id="271" r:id="rId6"/>
    <p:sldId id="270" r:id="rId7"/>
    <p:sldId id="272" r:id="rId8"/>
    <p:sldId id="273" r:id="rId9"/>
    <p:sldId id="274" r:id="rId10"/>
    <p:sldId id="275" r:id="rId11"/>
    <p:sldId id="276" r:id="rId12"/>
    <p:sldId id="281" r:id="rId13"/>
    <p:sldId id="277" r:id="rId14"/>
    <p:sldId id="284" r:id="rId15"/>
    <p:sldId id="283" r:id="rId16"/>
    <p:sldId id="285" r:id="rId17"/>
    <p:sldId id="269" r:id="rId18"/>
    <p:sldId id="286" r:id="rId19"/>
    <p:sldId id="287" r:id="rId20"/>
    <p:sldId id="288" r:id="rId21"/>
    <p:sldId id="28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969696"/>
    <a:srgbClr val="43545D"/>
    <a:srgbClr val="99ABB5"/>
    <a:srgbClr val="FD62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1E466D-5221-4B63-836D-C7B5641ADAA2}" type="doc">
      <dgm:prSet loTypeId="urn:microsoft.com/office/officeart/2005/8/layout/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DCBC613-11CD-4D18-AF81-E154DD60A45F}">
      <dgm:prSet phldrT="[Text]"/>
      <dgm:spPr/>
      <dgm:t>
        <a:bodyPr/>
        <a:lstStyle/>
        <a:p>
          <a:r>
            <a:rPr lang="en-US" dirty="0" smtClean="0"/>
            <a:t>Defining Organizational Goals</a:t>
          </a:r>
          <a:endParaRPr lang="en-US" dirty="0"/>
        </a:p>
      </dgm:t>
    </dgm:pt>
    <dgm:pt modelId="{50FB3153-EA95-4628-862D-E744F742AE64}" type="parTrans" cxnId="{B92B1A0B-17BA-404C-B1C4-63254893B9E4}">
      <dgm:prSet/>
      <dgm:spPr/>
      <dgm:t>
        <a:bodyPr/>
        <a:lstStyle/>
        <a:p>
          <a:endParaRPr lang="en-US"/>
        </a:p>
      </dgm:t>
    </dgm:pt>
    <dgm:pt modelId="{92BAFF20-4FAE-4C7C-8627-2BE551B3F010}" type="sibTrans" cxnId="{B92B1A0B-17BA-404C-B1C4-63254893B9E4}">
      <dgm:prSet/>
      <dgm:spPr/>
      <dgm:t>
        <a:bodyPr/>
        <a:lstStyle/>
        <a:p>
          <a:endParaRPr lang="en-US"/>
        </a:p>
      </dgm:t>
    </dgm:pt>
    <dgm:pt modelId="{6FC731F1-F794-4E85-B276-C7166EC46F02}">
      <dgm:prSet phldrT="[Text]"/>
      <dgm:spPr/>
      <dgm:t>
        <a:bodyPr/>
        <a:lstStyle/>
        <a:p>
          <a:r>
            <a:rPr lang="en-US" dirty="0" smtClean="0"/>
            <a:t>Identifying Activities</a:t>
          </a:r>
          <a:endParaRPr lang="en-US" dirty="0"/>
        </a:p>
      </dgm:t>
    </dgm:pt>
    <dgm:pt modelId="{B43BD291-D2C9-47B6-816A-0E30B21ED0E5}" type="parTrans" cxnId="{050C6666-DFF4-4907-BB86-43E30319122D}">
      <dgm:prSet/>
      <dgm:spPr/>
      <dgm:t>
        <a:bodyPr/>
        <a:lstStyle/>
        <a:p>
          <a:endParaRPr lang="en-US"/>
        </a:p>
      </dgm:t>
    </dgm:pt>
    <dgm:pt modelId="{036F8584-F13C-4F59-BB09-7A2AA55DE623}" type="sibTrans" cxnId="{050C6666-DFF4-4907-BB86-43E30319122D}">
      <dgm:prSet/>
      <dgm:spPr/>
      <dgm:t>
        <a:bodyPr/>
        <a:lstStyle/>
        <a:p>
          <a:endParaRPr lang="en-US"/>
        </a:p>
      </dgm:t>
    </dgm:pt>
    <dgm:pt modelId="{C838B32D-0B3C-4BA7-ACC2-F89C4D7AEE61}">
      <dgm:prSet phldrT="[Text]"/>
      <dgm:spPr/>
      <dgm:t>
        <a:bodyPr/>
        <a:lstStyle/>
        <a:p>
          <a:r>
            <a:rPr lang="en-US" dirty="0" smtClean="0"/>
            <a:t>Grouping of Activities</a:t>
          </a:r>
          <a:endParaRPr lang="en-US" dirty="0"/>
        </a:p>
      </dgm:t>
    </dgm:pt>
    <dgm:pt modelId="{C2F56DC6-234D-4857-A891-1DF0A956F7EE}" type="parTrans" cxnId="{246EE804-5368-4AB6-8A64-8229A5996A69}">
      <dgm:prSet/>
      <dgm:spPr/>
      <dgm:t>
        <a:bodyPr/>
        <a:lstStyle/>
        <a:p>
          <a:endParaRPr lang="en-US"/>
        </a:p>
      </dgm:t>
    </dgm:pt>
    <dgm:pt modelId="{C9CC928A-D6AC-47AB-B447-1271605745F9}" type="sibTrans" cxnId="{246EE804-5368-4AB6-8A64-8229A5996A69}">
      <dgm:prSet/>
      <dgm:spPr/>
      <dgm:t>
        <a:bodyPr/>
        <a:lstStyle/>
        <a:p>
          <a:endParaRPr lang="en-US"/>
        </a:p>
      </dgm:t>
    </dgm:pt>
    <dgm:pt modelId="{74C66A1D-D785-44E5-8A50-48C172DB5267}">
      <dgm:prSet phldrT="[Text]"/>
      <dgm:spPr/>
      <dgm:t>
        <a:bodyPr/>
        <a:lstStyle/>
        <a:p>
          <a:r>
            <a:rPr lang="en-US" dirty="0" smtClean="0"/>
            <a:t>Defining Authority</a:t>
          </a:r>
          <a:endParaRPr lang="en-US" dirty="0"/>
        </a:p>
      </dgm:t>
    </dgm:pt>
    <dgm:pt modelId="{75A833E7-B153-4118-AB52-FCAD237336AB}" type="parTrans" cxnId="{EAD4128D-1D7A-4713-998B-E23E276AD7EF}">
      <dgm:prSet/>
      <dgm:spPr/>
      <dgm:t>
        <a:bodyPr/>
        <a:lstStyle/>
        <a:p>
          <a:endParaRPr lang="en-US"/>
        </a:p>
      </dgm:t>
    </dgm:pt>
    <dgm:pt modelId="{FECDD50C-4A3A-4CCA-A063-DBAD0D0ECA71}" type="sibTrans" cxnId="{EAD4128D-1D7A-4713-998B-E23E276AD7EF}">
      <dgm:prSet/>
      <dgm:spPr/>
      <dgm:t>
        <a:bodyPr/>
        <a:lstStyle/>
        <a:p>
          <a:endParaRPr lang="en-US"/>
        </a:p>
      </dgm:t>
    </dgm:pt>
    <dgm:pt modelId="{251AFF17-6E6B-452A-A850-3E6097831B33}">
      <dgm:prSet phldrT="[Text]"/>
      <dgm:spPr/>
      <dgm:t>
        <a:bodyPr/>
        <a:lstStyle/>
        <a:p>
          <a:r>
            <a:rPr lang="en-US" dirty="0" smtClean="0"/>
            <a:t>Delegating Authority</a:t>
          </a:r>
          <a:endParaRPr lang="en-US" dirty="0"/>
        </a:p>
      </dgm:t>
    </dgm:pt>
    <dgm:pt modelId="{6C9B7783-2B41-4533-AB55-040EDBF4A975}" type="parTrans" cxnId="{23050F0F-A6D9-4EC3-95FB-3E4843DC1EC1}">
      <dgm:prSet/>
      <dgm:spPr/>
      <dgm:t>
        <a:bodyPr/>
        <a:lstStyle/>
        <a:p>
          <a:endParaRPr lang="en-US"/>
        </a:p>
      </dgm:t>
    </dgm:pt>
    <dgm:pt modelId="{D2126C04-BED1-4D59-A337-7127B27D4CDB}" type="sibTrans" cxnId="{23050F0F-A6D9-4EC3-95FB-3E4843DC1EC1}">
      <dgm:prSet/>
      <dgm:spPr/>
      <dgm:t>
        <a:bodyPr/>
        <a:lstStyle/>
        <a:p>
          <a:endParaRPr lang="en-US"/>
        </a:p>
      </dgm:t>
    </dgm:pt>
    <dgm:pt modelId="{1937A74B-B721-4246-BD2B-3CDA8C75EA90}">
      <dgm:prSet phldrT="[Text]"/>
      <dgm:spPr/>
      <dgm:t>
        <a:bodyPr/>
        <a:lstStyle/>
        <a:p>
          <a:r>
            <a:rPr lang="en-US" dirty="0" smtClean="0"/>
            <a:t>Establishing Relationships</a:t>
          </a:r>
          <a:endParaRPr lang="en-US" dirty="0"/>
        </a:p>
      </dgm:t>
    </dgm:pt>
    <dgm:pt modelId="{D227CBEC-3EEE-4FC6-8BD4-5CBE421395B5}" type="parTrans" cxnId="{9A821A20-4A38-4980-B21B-A5130BDE6094}">
      <dgm:prSet/>
      <dgm:spPr/>
      <dgm:t>
        <a:bodyPr/>
        <a:lstStyle/>
        <a:p>
          <a:endParaRPr lang="en-US"/>
        </a:p>
      </dgm:t>
    </dgm:pt>
    <dgm:pt modelId="{0870A371-464D-4FFC-88E9-FEEA46B6BD05}" type="sibTrans" cxnId="{9A821A20-4A38-4980-B21B-A5130BDE6094}">
      <dgm:prSet/>
      <dgm:spPr/>
      <dgm:t>
        <a:bodyPr/>
        <a:lstStyle/>
        <a:p>
          <a:endParaRPr lang="en-US"/>
        </a:p>
      </dgm:t>
    </dgm:pt>
    <dgm:pt modelId="{92485257-3112-4C60-9DAF-DCD64B87FB4F}">
      <dgm:prSet phldrT="[Text]"/>
      <dgm:spPr/>
      <dgm:t>
        <a:bodyPr/>
        <a:lstStyle/>
        <a:p>
          <a:r>
            <a:rPr lang="en-US" dirty="0" smtClean="0"/>
            <a:t>Assigning duties </a:t>
          </a:r>
          <a:endParaRPr lang="en-US" dirty="0"/>
        </a:p>
      </dgm:t>
    </dgm:pt>
    <dgm:pt modelId="{AE939EF0-A591-4284-8BCE-3A3483630553}" type="parTrans" cxnId="{63EAE8D9-5D43-4FC2-8496-91E084BAD254}">
      <dgm:prSet/>
      <dgm:spPr/>
      <dgm:t>
        <a:bodyPr/>
        <a:lstStyle/>
        <a:p>
          <a:endParaRPr lang="en-US"/>
        </a:p>
      </dgm:t>
    </dgm:pt>
    <dgm:pt modelId="{C4746330-DDF8-492B-8377-0D2F4841A7E2}" type="sibTrans" cxnId="{63EAE8D9-5D43-4FC2-8496-91E084BAD254}">
      <dgm:prSet/>
      <dgm:spPr/>
      <dgm:t>
        <a:bodyPr/>
        <a:lstStyle/>
        <a:p>
          <a:endParaRPr lang="en-US"/>
        </a:p>
      </dgm:t>
    </dgm:pt>
    <dgm:pt modelId="{48592B81-BAA1-402E-AFE0-E1D1A3DAA5EE}">
      <dgm:prSet phldrT="[Text]"/>
      <dgm:spPr/>
      <dgm:t>
        <a:bodyPr/>
        <a:lstStyle/>
        <a:p>
          <a:r>
            <a:rPr lang="en-US" dirty="0" smtClean="0"/>
            <a:t>Coordination</a:t>
          </a:r>
          <a:endParaRPr lang="en-US" dirty="0"/>
        </a:p>
      </dgm:t>
    </dgm:pt>
    <dgm:pt modelId="{2A7E3283-D58A-43B6-BDF1-4A922F64C6AD}" type="parTrans" cxnId="{DD29EC67-D53E-467C-9748-B533FD90DB49}">
      <dgm:prSet/>
      <dgm:spPr/>
      <dgm:t>
        <a:bodyPr/>
        <a:lstStyle/>
        <a:p>
          <a:endParaRPr lang="en-US"/>
        </a:p>
      </dgm:t>
    </dgm:pt>
    <dgm:pt modelId="{C9AC1C92-E21B-4903-8A76-0CAAFFFCFA62}" type="sibTrans" cxnId="{DD29EC67-D53E-467C-9748-B533FD90DB49}">
      <dgm:prSet/>
      <dgm:spPr/>
      <dgm:t>
        <a:bodyPr/>
        <a:lstStyle/>
        <a:p>
          <a:endParaRPr lang="en-US"/>
        </a:p>
      </dgm:t>
    </dgm:pt>
    <dgm:pt modelId="{D54F7BD4-403B-458F-B9F8-10DCAF557837}">
      <dgm:prSet phldrT="[Text]"/>
      <dgm:spPr/>
      <dgm:t>
        <a:bodyPr/>
        <a:lstStyle/>
        <a:p>
          <a:r>
            <a:rPr lang="en-US" dirty="0" smtClean="0"/>
            <a:t>Providing resources </a:t>
          </a:r>
          <a:endParaRPr lang="en-US" dirty="0"/>
        </a:p>
      </dgm:t>
    </dgm:pt>
    <dgm:pt modelId="{CA824253-A43E-47AF-BEFE-75DAC6A9AC2C}" type="parTrans" cxnId="{8D0AE774-66BF-487E-A33A-B033D382C52F}">
      <dgm:prSet/>
      <dgm:spPr/>
      <dgm:t>
        <a:bodyPr/>
        <a:lstStyle/>
        <a:p>
          <a:endParaRPr lang="en-US"/>
        </a:p>
      </dgm:t>
    </dgm:pt>
    <dgm:pt modelId="{2471445E-7D1B-44CB-B33E-A200D5D82B35}" type="sibTrans" cxnId="{8D0AE774-66BF-487E-A33A-B033D382C52F}">
      <dgm:prSet/>
      <dgm:spPr/>
      <dgm:t>
        <a:bodyPr/>
        <a:lstStyle/>
        <a:p>
          <a:endParaRPr lang="en-US"/>
        </a:p>
      </dgm:t>
    </dgm:pt>
    <dgm:pt modelId="{2044947C-A378-497D-969B-E3DF7D0C9856}" type="pres">
      <dgm:prSet presAssocID="{F11E466D-5221-4B63-836D-C7B5641ADA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0E544A-3ADA-4CD8-BA3B-08F374FD693A}" type="pres">
      <dgm:prSet presAssocID="{7DCBC613-11CD-4D18-AF81-E154DD60A45F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1D0A9-7F36-426A-BC2D-0460D8D916C0}" type="pres">
      <dgm:prSet presAssocID="{92BAFF20-4FAE-4C7C-8627-2BE551B3F010}" presName="sibTrans" presStyleLbl="sibTrans2D1" presStyleIdx="0" presStyleCnt="8"/>
      <dgm:spPr/>
      <dgm:t>
        <a:bodyPr/>
        <a:lstStyle/>
        <a:p>
          <a:endParaRPr lang="en-US"/>
        </a:p>
      </dgm:t>
    </dgm:pt>
    <dgm:pt modelId="{45D6DF71-E224-40B7-98D5-082437482E72}" type="pres">
      <dgm:prSet presAssocID="{92BAFF20-4FAE-4C7C-8627-2BE551B3F010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82BCFD94-CF7B-4C74-BC14-45C15881048F}" type="pres">
      <dgm:prSet presAssocID="{6FC731F1-F794-4E85-B276-C7166EC46F0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9C551-6544-4EC9-A06F-E96F519E14C1}" type="pres">
      <dgm:prSet presAssocID="{036F8584-F13C-4F59-BB09-7A2AA55DE623}" presName="sibTrans" presStyleLbl="sibTrans2D1" presStyleIdx="1" presStyleCnt="8"/>
      <dgm:spPr/>
      <dgm:t>
        <a:bodyPr/>
        <a:lstStyle/>
        <a:p>
          <a:endParaRPr lang="en-US"/>
        </a:p>
      </dgm:t>
    </dgm:pt>
    <dgm:pt modelId="{9C001B88-DFE5-4218-981C-E59D2DCBA0F7}" type="pres">
      <dgm:prSet presAssocID="{036F8584-F13C-4F59-BB09-7A2AA55DE623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0A7CB801-6ABB-4ACA-B4C8-9B0A9F38356C}" type="pres">
      <dgm:prSet presAssocID="{C838B32D-0B3C-4BA7-ACC2-F89C4D7AEE6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B0520-46E6-4682-ABF6-582DD5ED676E}" type="pres">
      <dgm:prSet presAssocID="{C9CC928A-D6AC-47AB-B447-1271605745F9}" presName="sibTrans" presStyleLbl="sibTrans2D1" presStyleIdx="2" presStyleCnt="8"/>
      <dgm:spPr/>
      <dgm:t>
        <a:bodyPr/>
        <a:lstStyle/>
        <a:p>
          <a:endParaRPr lang="en-US"/>
        </a:p>
      </dgm:t>
    </dgm:pt>
    <dgm:pt modelId="{989495AD-F336-42B0-8D3F-03FC3D9F2736}" type="pres">
      <dgm:prSet presAssocID="{C9CC928A-D6AC-47AB-B447-1271605745F9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501FCABE-98EE-44F2-BF0C-EE73A407B8B0}" type="pres">
      <dgm:prSet presAssocID="{92485257-3112-4C60-9DAF-DCD64B87FB4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5FC29-C5FE-4731-AAD2-4DD6D2B6985C}" type="pres">
      <dgm:prSet presAssocID="{C4746330-DDF8-492B-8377-0D2F4841A7E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6DA5623E-3EBD-4C52-8081-F6BA3F135890}" type="pres">
      <dgm:prSet presAssocID="{C4746330-DDF8-492B-8377-0D2F4841A7E2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1FDF27F9-CFA7-487F-B357-A03DEFECF939}" type="pres">
      <dgm:prSet presAssocID="{74C66A1D-D785-44E5-8A50-48C172DB526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28736-B66C-43A7-A536-BD151B89B12F}" type="pres">
      <dgm:prSet presAssocID="{FECDD50C-4A3A-4CCA-A063-DBAD0D0ECA71}" presName="sibTrans" presStyleLbl="sibTrans2D1" presStyleIdx="4" presStyleCnt="8"/>
      <dgm:spPr/>
      <dgm:t>
        <a:bodyPr/>
        <a:lstStyle/>
        <a:p>
          <a:endParaRPr lang="en-US"/>
        </a:p>
      </dgm:t>
    </dgm:pt>
    <dgm:pt modelId="{7ED81266-E94F-443D-9334-6C37B3F7A171}" type="pres">
      <dgm:prSet presAssocID="{FECDD50C-4A3A-4CCA-A063-DBAD0D0ECA71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93F7DC09-69B4-4222-86AA-9FF2118915A1}" type="pres">
      <dgm:prSet presAssocID="{251AFF17-6E6B-452A-A850-3E6097831B3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AC5C1-546A-40A5-AF56-B39BD7EC5A70}" type="pres">
      <dgm:prSet presAssocID="{D2126C04-BED1-4D59-A337-7127B27D4CDB}" presName="sibTrans" presStyleLbl="sibTrans2D1" presStyleIdx="5" presStyleCnt="8"/>
      <dgm:spPr/>
      <dgm:t>
        <a:bodyPr/>
        <a:lstStyle/>
        <a:p>
          <a:endParaRPr lang="en-US"/>
        </a:p>
      </dgm:t>
    </dgm:pt>
    <dgm:pt modelId="{B2DA58E3-B636-4344-8314-DC6B5C941F09}" type="pres">
      <dgm:prSet presAssocID="{D2126C04-BED1-4D59-A337-7127B27D4CDB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A9FF09D3-C569-4E56-8E16-944F9C676D5D}" type="pres">
      <dgm:prSet presAssocID="{1937A74B-B721-4246-BD2B-3CDA8C75EA9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328E4-37C2-45EC-8FAD-4FB03340CA8E}" type="pres">
      <dgm:prSet presAssocID="{0870A371-464D-4FFC-88E9-FEEA46B6BD05}" presName="sibTrans" presStyleLbl="sibTrans2D1" presStyleIdx="6" presStyleCnt="8"/>
      <dgm:spPr/>
      <dgm:t>
        <a:bodyPr/>
        <a:lstStyle/>
        <a:p>
          <a:endParaRPr lang="en-US"/>
        </a:p>
      </dgm:t>
    </dgm:pt>
    <dgm:pt modelId="{3DE4DAB9-9252-4AE8-983E-5F4A6461AD4F}" type="pres">
      <dgm:prSet presAssocID="{0870A371-464D-4FFC-88E9-FEEA46B6BD05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ACD08102-5BCF-43B9-BCD4-3CE7E32C7F9C}" type="pres">
      <dgm:prSet presAssocID="{D54F7BD4-403B-458F-B9F8-10DCAF55783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89B09-AFFC-4436-B927-904F1C2FF8E6}" type="pres">
      <dgm:prSet presAssocID="{2471445E-7D1B-44CB-B33E-A200D5D82B35}" presName="sibTrans" presStyleLbl="sibTrans2D1" presStyleIdx="7" presStyleCnt="8"/>
      <dgm:spPr/>
      <dgm:t>
        <a:bodyPr/>
        <a:lstStyle/>
        <a:p>
          <a:endParaRPr lang="en-US"/>
        </a:p>
      </dgm:t>
    </dgm:pt>
    <dgm:pt modelId="{A1B31956-4FDA-49FA-9AB8-4B29C1A189EA}" type="pres">
      <dgm:prSet presAssocID="{2471445E-7D1B-44CB-B33E-A200D5D82B35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C5860B51-6F97-45D2-8ABB-791CF62D0834}" type="pres">
      <dgm:prSet presAssocID="{48592B81-BAA1-402E-AFE0-E1D1A3DAA5E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7E0460-35F3-497E-B25E-A103B5AA2B3D}" type="presOf" srcId="{C9CC928A-D6AC-47AB-B447-1271605745F9}" destId="{40CB0520-46E6-4682-ABF6-582DD5ED676E}" srcOrd="0" destOrd="0" presId="urn:microsoft.com/office/officeart/2005/8/layout/process5"/>
    <dgm:cxn modelId="{23050F0F-A6D9-4EC3-95FB-3E4843DC1EC1}" srcId="{F11E466D-5221-4B63-836D-C7B5641ADAA2}" destId="{251AFF17-6E6B-452A-A850-3E6097831B33}" srcOrd="5" destOrd="0" parTransId="{6C9B7783-2B41-4533-AB55-040EDBF4A975}" sibTransId="{D2126C04-BED1-4D59-A337-7127B27D4CDB}"/>
    <dgm:cxn modelId="{9A821A20-4A38-4980-B21B-A5130BDE6094}" srcId="{F11E466D-5221-4B63-836D-C7B5641ADAA2}" destId="{1937A74B-B721-4246-BD2B-3CDA8C75EA90}" srcOrd="6" destOrd="0" parTransId="{D227CBEC-3EEE-4FC6-8BD4-5CBE421395B5}" sibTransId="{0870A371-464D-4FFC-88E9-FEEA46B6BD05}"/>
    <dgm:cxn modelId="{71C9DB42-4290-4B32-83DD-C1BE15EF824A}" type="presOf" srcId="{92BAFF20-4FAE-4C7C-8627-2BE551B3F010}" destId="{45D6DF71-E224-40B7-98D5-082437482E72}" srcOrd="1" destOrd="0" presId="urn:microsoft.com/office/officeart/2005/8/layout/process5"/>
    <dgm:cxn modelId="{EF5F86A7-C358-4B3F-925E-623200BF0C8C}" type="presOf" srcId="{251AFF17-6E6B-452A-A850-3E6097831B33}" destId="{93F7DC09-69B4-4222-86AA-9FF2118915A1}" srcOrd="0" destOrd="0" presId="urn:microsoft.com/office/officeart/2005/8/layout/process5"/>
    <dgm:cxn modelId="{BC161DD7-E364-4C16-BD4B-A54941BC0764}" type="presOf" srcId="{036F8584-F13C-4F59-BB09-7A2AA55DE623}" destId="{1F99C551-6544-4EC9-A06F-E96F519E14C1}" srcOrd="0" destOrd="0" presId="urn:microsoft.com/office/officeart/2005/8/layout/process5"/>
    <dgm:cxn modelId="{B92B1A0B-17BA-404C-B1C4-63254893B9E4}" srcId="{F11E466D-5221-4B63-836D-C7B5641ADAA2}" destId="{7DCBC613-11CD-4D18-AF81-E154DD60A45F}" srcOrd="0" destOrd="0" parTransId="{50FB3153-EA95-4628-862D-E744F742AE64}" sibTransId="{92BAFF20-4FAE-4C7C-8627-2BE551B3F010}"/>
    <dgm:cxn modelId="{19B5C60D-DACA-4A28-BCC6-BA49C5CBD584}" type="presOf" srcId="{C838B32D-0B3C-4BA7-ACC2-F89C4D7AEE61}" destId="{0A7CB801-6ABB-4ACA-B4C8-9B0A9F38356C}" srcOrd="0" destOrd="0" presId="urn:microsoft.com/office/officeart/2005/8/layout/process5"/>
    <dgm:cxn modelId="{C7E18D03-C2FC-4CF4-A8F8-98F4C1653AD3}" type="presOf" srcId="{FECDD50C-4A3A-4CCA-A063-DBAD0D0ECA71}" destId="{AAA28736-B66C-43A7-A536-BD151B89B12F}" srcOrd="0" destOrd="0" presId="urn:microsoft.com/office/officeart/2005/8/layout/process5"/>
    <dgm:cxn modelId="{C759E03E-EFC1-493C-AAF1-B39883FF23B5}" type="presOf" srcId="{D2126C04-BED1-4D59-A337-7127B27D4CDB}" destId="{B2DA58E3-B636-4344-8314-DC6B5C941F09}" srcOrd="1" destOrd="0" presId="urn:microsoft.com/office/officeart/2005/8/layout/process5"/>
    <dgm:cxn modelId="{B845684A-0C86-4786-A7B5-7721664EABFD}" type="presOf" srcId="{D2126C04-BED1-4D59-A337-7127B27D4CDB}" destId="{E5CAC5C1-546A-40A5-AF56-B39BD7EC5A70}" srcOrd="0" destOrd="0" presId="urn:microsoft.com/office/officeart/2005/8/layout/process5"/>
    <dgm:cxn modelId="{19B5D49C-5AEF-4E21-AED5-412222710A9D}" type="presOf" srcId="{C4746330-DDF8-492B-8377-0D2F4841A7E2}" destId="{6DA5623E-3EBD-4C52-8081-F6BA3F135890}" srcOrd="1" destOrd="0" presId="urn:microsoft.com/office/officeart/2005/8/layout/process5"/>
    <dgm:cxn modelId="{C00FDC12-5364-438D-ADF5-5298F9D0A58C}" type="presOf" srcId="{92485257-3112-4C60-9DAF-DCD64B87FB4F}" destId="{501FCABE-98EE-44F2-BF0C-EE73A407B8B0}" srcOrd="0" destOrd="0" presId="urn:microsoft.com/office/officeart/2005/8/layout/process5"/>
    <dgm:cxn modelId="{63EAE8D9-5D43-4FC2-8496-91E084BAD254}" srcId="{F11E466D-5221-4B63-836D-C7B5641ADAA2}" destId="{92485257-3112-4C60-9DAF-DCD64B87FB4F}" srcOrd="3" destOrd="0" parTransId="{AE939EF0-A591-4284-8BCE-3A3483630553}" sibTransId="{C4746330-DDF8-492B-8377-0D2F4841A7E2}"/>
    <dgm:cxn modelId="{47F51FE4-D069-4CC5-A946-8B12C9D0F1E3}" type="presOf" srcId="{F11E466D-5221-4B63-836D-C7B5641ADAA2}" destId="{2044947C-A378-497D-969B-E3DF7D0C9856}" srcOrd="0" destOrd="0" presId="urn:microsoft.com/office/officeart/2005/8/layout/process5"/>
    <dgm:cxn modelId="{89DB8255-744B-4BA0-AEB8-620C91F18822}" type="presOf" srcId="{7DCBC613-11CD-4D18-AF81-E154DD60A45F}" destId="{330E544A-3ADA-4CD8-BA3B-08F374FD693A}" srcOrd="0" destOrd="0" presId="urn:microsoft.com/office/officeart/2005/8/layout/process5"/>
    <dgm:cxn modelId="{5B18DCC0-9250-40D3-8275-9B5658954C2F}" type="presOf" srcId="{D54F7BD4-403B-458F-B9F8-10DCAF557837}" destId="{ACD08102-5BCF-43B9-BCD4-3CE7E32C7F9C}" srcOrd="0" destOrd="0" presId="urn:microsoft.com/office/officeart/2005/8/layout/process5"/>
    <dgm:cxn modelId="{719AD287-2B11-4E4A-B3C8-EE0A86A36DB3}" type="presOf" srcId="{2471445E-7D1B-44CB-B33E-A200D5D82B35}" destId="{66689B09-AFFC-4436-B927-904F1C2FF8E6}" srcOrd="0" destOrd="0" presId="urn:microsoft.com/office/officeart/2005/8/layout/process5"/>
    <dgm:cxn modelId="{16DB159D-55C9-42B6-B49C-70422F3C7088}" type="presOf" srcId="{0870A371-464D-4FFC-88E9-FEEA46B6BD05}" destId="{646328E4-37C2-45EC-8FAD-4FB03340CA8E}" srcOrd="0" destOrd="0" presId="urn:microsoft.com/office/officeart/2005/8/layout/process5"/>
    <dgm:cxn modelId="{EAD4128D-1D7A-4713-998B-E23E276AD7EF}" srcId="{F11E466D-5221-4B63-836D-C7B5641ADAA2}" destId="{74C66A1D-D785-44E5-8A50-48C172DB5267}" srcOrd="4" destOrd="0" parTransId="{75A833E7-B153-4118-AB52-FCAD237336AB}" sibTransId="{FECDD50C-4A3A-4CCA-A063-DBAD0D0ECA71}"/>
    <dgm:cxn modelId="{050C6666-DFF4-4907-BB86-43E30319122D}" srcId="{F11E466D-5221-4B63-836D-C7B5641ADAA2}" destId="{6FC731F1-F794-4E85-B276-C7166EC46F02}" srcOrd="1" destOrd="0" parTransId="{B43BD291-D2C9-47B6-816A-0E30B21ED0E5}" sibTransId="{036F8584-F13C-4F59-BB09-7A2AA55DE623}"/>
    <dgm:cxn modelId="{8D0AE774-66BF-487E-A33A-B033D382C52F}" srcId="{F11E466D-5221-4B63-836D-C7B5641ADAA2}" destId="{D54F7BD4-403B-458F-B9F8-10DCAF557837}" srcOrd="7" destOrd="0" parTransId="{CA824253-A43E-47AF-BEFE-75DAC6A9AC2C}" sibTransId="{2471445E-7D1B-44CB-B33E-A200D5D82B35}"/>
    <dgm:cxn modelId="{6E702DE5-56C1-4AFB-B6B1-E5235569ED4B}" type="presOf" srcId="{FECDD50C-4A3A-4CCA-A063-DBAD0D0ECA71}" destId="{7ED81266-E94F-443D-9334-6C37B3F7A171}" srcOrd="1" destOrd="0" presId="urn:microsoft.com/office/officeart/2005/8/layout/process5"/>
    <dgm:cxn modelId="{1236A18C-9A71-4727-A281-AE68E8E57689}" type="presOf" srcId="{74C66A1D-D785-44E5-8A50-48C172DB5267}" destId="{1FDF27F9-CFA7-487F-B357-A03DEFECF939}" srcOrd="0" destOrd="0" presId="urn:microsoft.com/office/officeart/2005/8/layout/process5"/>
    <dgm:cxn modelId="{553F2C10-593E-4038-AD2E-9B2DEB58E74B}" type="presOf" srcId="{1937A74B-B721-4246-BD2B-3CDA8C75EA90}" destId="{A9FF09D3-C569-4E56-8E16-944F9C676D5D}" srcOrd="0" destOrd="0" presId="urn:microsoft.com/office/officeart/2005/8/layout/process5"/>
    <dgm:cxn modelId="{C8818A66-D7BD-4B54-8F40-9D45291E1284}" type="presOf" srcId="{6FC731F1-F794-4E85-B276-C7166EC46F02}" destId="{82BCFD94-CF7B-4C74-BC14-45C15881048F}" srcOrd="0" destOrd="0" presId="urn:microsoft.com/office/officeart/2005/8/layout/process5"/>
    <dgm:cxn modelId="{DE5938D9-6E95-4D07-932A-E4511E29FD57}" type="presOf" srcId="{C4746330-DDF8-492B-8377-0D2F4841A7E2}" destId="{1D35FC29-C5FE-4731-AAD2-4DD6D2B6985C}" srcOrd="0" destOrd="0" presId="urn:microsoft.com/office/officeart/2005/8/layout/process5"/>
    <dgm:cxn modelId="{985069D6-1F89-4B8F-BDCA-74F428EB4CC2}" type="presOf" srcId="{48592B81-BAA1-402E-AFE0-E1D1A3DAA5EE}" destId="{C5860B51-6F97-45D2-8ABB-791CF62D0834}" srcOrd="0" destOrd="0" presId="urn:microsoft.com/office/officeart/2005/8/layout/process5"/>
    <dgm:cxn modelId="{B9FABE65-EEFE-45EF-AF72-759AE970C937}" type="presOf" srcId="{036F8584-F13C-4F59-BB09-7A2AA55DE623}" destId="{9C001B88-DFE5-4218-981C-E59D2DCBA0F7}" srcOrd="1" destOrd="0" presId="urn:microsoft.com/office/officeart/2005/8/layout/process5"/>
    <dgm:cxn modelId="{DD29EC67-D53E-467C-9748-B533FD90DB49}" srcId="{F11E466D-5221-4B63-836D-C7B5641ADAA2}" destId="{48592B81-BAA1-402E-AFE0-E1D1A3DAA5EE}" srcOrd="8" destOrd="0" parTransId="{2A7E3283-D58A-43B6-BDF1-4A922F64C6AD}" sibTransId="{C9AC1C92-E21B-4903-8A76-0CAAFFFCFA62}"/>
    <dgm:cxn modelId="{246EE804-5368-4AB6-8A64-8229A5996A69}" srcId="{F11E466D-5221-4B63-836D-C7B5641ADAA2}" destId="{C838B32D-0B3C-4BA7-ACC2-F89C4D7AEE61}" srcOrd="2" destOrd="0" parTransId="{C2F56DC6-234D-4857-A891-1DF0A956F7EE}" sibTransId="{C9CC928A-D6AC-47AB-B447-1271605745F9}"/>
    <dgm:cxn modelId="{386718F6-9BAF-4381-B52E-A25CB277D571}" type="presOf" srcId="{2471445E-7D1B-44CB-B33E-A200D5D82B35}" destId="{A1B31956-4FDA-49FA-9AB8-4B29C1A189EA}" srcOrd="1" destOrd="0" presId="urn:microsoft.com/office/officeart/2005/8/layout/process5"/>
    <dgm:cxn modelId="{0FFD18D2-CB05-4D3A-A7C2-2AF7EF024035}" type="presOf" srcId="{92BAFF20-4FAE-4C7C-8627-2BE551B3F010}" destId="{9251D0A9-7F36-426A-BC2D-0460D8D916C0}" srcOrd="0" destOrd="0" presId="urn:microsoft.com/office/officeart/2005/8/layout/process5"/>
    <dgm:cxn modelId="{3639A21F-DE8F-4641-AFE6-8A874354FC66}" type="presOf" srcId="{C9CC928A-D6AC-47AB-B447-1271605745F9}" destId="{989495AD-F336-42B0-8D3F-03FC3D9F2736}" srcOrd="1" destOrd="0" presId="urn:microsoft.com/office/officeart/2005/8/layout/process5"/>
    <dgm:cxn modelId="{D5439FCD-5AA0-4E13-B57D-920E2F36CB73}" type="presOf" srcId="{0870A371-464D-4FFC-88E9-FEEA46B6BD05}" destId="{3DE4DAB9-9252-4AE8-983E-5F4A6461AD4F}" srcOrd="1" destOrd="0" presId="urn:microsoft.com/office/officeart/2005/8/layout/process5"/>
    <dgm:cxn modelId="{DAB3C45B-9809-4C63-9E3E-47CFA53CADD1}" type="presParOf" srcId="{2044947C-A378-497D-969B-E3DF7D0C9856}" destId="{330E544A-3ADA-4CD8-BA3B-08F374FD693A}" srcOrd="0" destOrd="0" presId="urn:microsoft.com/office/officeart/2005/8/layout/process5"/>
    <dgm:cxn modelId="{B3179AE0-309E-4873-B623-26A478F0356C}" type="presParOf" srcId="{2044947C-A378-497D-969B-E3DF7D0C9856}" destId="{9251D0A9-7F36-426A-BC2D-0460D8D916C0}" srcOrd="1" destOrd="0" presId="urn:microsoft.com/office/officeart/2005/8/layout/process5"/>
    <dgm:cxn modelId="{786A1217-9D3D-454A-A9D3-05B60A351D92}" type="presParOf" srcId="{9251D0A9-7F36-426A-BC2D-0460D8D916C0}" destId="{45D6DF71-E224-40B7-98D5-082437482E72}" srcOrd="0" destOrd="0" presId="urn:microsoft.com/office/officeart/2005/8/layout/process5"/>
    <dgm:cxn modelId="{9AE553E1-A497-4F23-A841-97E4C7CD1BE7}" type="presParOf" srcId="{2044947C-A378-497D-969B-E3DF7D0C9856}" destId="{82BCFD94-CF7B-4C74-BC14-45C15881048F}" srcOrd="2" destOrd="0" presId="urn:microsoft.com/office/officeart/2005/8/layout/process5"/>
    <dgm:cxn modelId="{5154B308-B3E2-486A-ADA4-702C14383966}" type="presParOf" srcId="{2044947C-A378-497D-969B-E3DF7D0C9856}" destId="{1F99C551-6544-4EC9-A06F-E96F519E14C1}" srcOrd="3" destOrd="0" presId="urn:microsoft.com/office/officeart/2005/8/layout/process5"/>
    <dgm:cxn modelId="{F9BBBDAE-152E-4AEB-B96F-74BB82E00848}" type="presParOf" srcId="{1F99C551-6544-4EC9-A06F-E96F519E14C1}" destId="{9C001B88-DFE5-4218-981C-E59D2DCBA0F7}" srcOrd="0" destOrd="0" presId="urn:microsoft.com/office/officeart/2005/8/layout/process5"/>
    <dgm:cxn modelId="{119DFCFF-0CCD-4060-98B3-91BA38592C34}" type="presParOf" srcId="{2044947C-A378-497D-969B-E3DF7D0C9856}" destId="{0A7CB801-6ABB-4ACA-B4C8-9B0A9F38356C}" srcOrd="4" destOrd="0" presId="urn:microsoft.com/office/officeart/2005/8/layout/process5"/>
    <dgm:cxn modelId="{09CC1F7E-32FD-4CAC-94F3-E3A22CE8B997}" type="presParOf" srcId="{2044947C-A378-497D-969B-E3DF7D0C9856}" destId="{40CB0520-46E6-4682-ABF6-582DD5ED676E}" srcOrd="5" destOrd="0" presId="urn:microsoft.com/office/officeart/2005/8/layout/process5"/>
    <dgm:cxn modelId="{F84AD4B8-9817-49D4-AAB8-8D5D3FD227B6}" type="presParOf" srcId="{40CB0520-46E6-4682-ABF6-582DD5ED676E}" destId="{989495AD-F336-42B0-8D3F-03FC3D9F2736}" srcOrd="0" destOrd="0" presId="urn:microsoft.com/office/officeart/2005/8/layout/process5"/>
    <dgm:cxn modelId="{C3FF91C6-9C47-43F8-817D-64E1BFFE2F5B}" type="presParOf" srcId="{2044947C-A378-497D-969B-E3DF7D0C9856}" destId="{501FCABE-98EE-44F2-BF0C-EE73A407B8B0}" srcOrd="6" destOrd="0" presId="urn:microsoft.com/office/officeart/2005/8/layout/process5"/>
    <dgm:cxn modelId="{12BBCF6D-0528-4025-A652-ADDEA016A758}" type="presParOf" srcId="{2044947C-A378-497D-969B-E3DF7D0C9856}" destId="{1D35FC29-C5FE-4731-AAD2-4DD6D2B6985C}" srcOrd="7" destOrd="0" presId="urn:microsoft.com/office/officeart/2005/8/layout/process5"/>
    <dgm:cxn modelId="{24DC076B-B582-4198-9D2E-2785E6079CFA}" type="presParOf" srcId="{1D35FC29-C5FE-4731-AAD2-4DD6D2B6985C}" destId="{6DA5623E-3EBD-4C52-8081-F6BA3F135890}" srcOrd="0" destOrd="0" presId="urn:microsoft.com/office/officeart/2005/8/layout/process5"/>
    <dgm:cxn modelId="{842E9D3A-7F41-46ED-A775-32CE1ED76870}" type="presParOf" srcId="{2044947C-A378-497D-969B-E3DF7D0C9856}" destId="{1FDF27F9-CFA7-487F-B357-A03DEFECF939}" srcOrd="8" destOrd="0" presId="urn:microsoft.com/office/officeart/2005/8/layout/process5"/>
    <dgm:cxn modelId="{81A80D79-D79F-4DFB-BD81-A4BA71A8E35C}" type="presParOf" srcId="{2044947C-A378-497D-969B-E3DF7D0C9856}" destId="{AAA28736-B66C-43A7-A536-BD151B89B12F}" srcOrd="9" destOrd="0" presId="urn:microsoft.com/office/officeart/2005/8/layout/process5"/>
    <dgm:cxn modelId="{3760941F-C370-41AC-94AC-9411F147DCDE}" type="presParOf" srcId="{AAA28736-B66C-43A7-A536-BD151B89B12F}" destId="{7ED81266-E94F-443D-9334-6C37B3F7A171}" srcOrd="0" destOrd="0" presId="urn:microsoft.com/office/officeart/2005/8/layout/process5"/>
    <dgm:cxn modelId="{350F5D2E-DCC9-4945-8039-2481973BAC50}" type="presParOf" srcId="{2044947C-A378-497D-969B-E3DF7D0C9856}" destId="{93F7DC09-69B4-4222-86AA-9FF2118915A1}" srcOrd="10" destOrd="0" presId="urn:microsoft.com/office/officeart/2005/8/layout/process5"/>
    <dgm:cxn modelId="{D4CA1E97-5D76-40C1-8BD3-A0956E24F273}" type="presParOf" srcId="{2044947C-A378-497D-969B-E3DF7D0C9856}" destId="{E5CAC5C1-546A-40A5-AF56-B39BD7EC5A70}" srcOrd="11" destOrd="0" presId="urn:microsoft.com/office/officeart/2005/8/layout/process5"/>
    <dgm:cxn modelId="{D01EE652-9D1D-462C-90FF-F5E038CFC5DB}" type="presParOf" srcId="{E5CAC5C1-546A-40A5-AF56-B39BD7EC5A70}" destId="{B2DA58E3-B636-4344-8314-DC6B5C941F09}" srcOrd="0" destOrd="0" presId="urn:microsoft.com/office/officeart/2005/8/layout/process5"/>
    <dgm:cxn modelId="{4AC6D09A-81FE-4387-AE24-D8BB5BD595B9}" type="presParOf" srcId="{2044947C-A378-497D-969B-E3DF7D0C9856}" destId="{A9FF09D3-C569-4E56-8E16-944F9C676D5D}" srcOrd="12" destOrd="0" presId="urn:microsoft.com/office/officeart/2005/8/layout/process5"/>
    <dgm:cxn modelId="{CD74F2DD-F731-451A-AD9F-F93389A4E191}" type="presParOf" srcId="{2044947C-A378-497D-969B-E3DF7D0C9856}" destId="{646328E4-37C2-45EC-8FAD-4FB03340CA8E}" srcOrd="13" destOrd="0" presId="urn:microsoft.com/office/officeart/2005/8/layout/process5"/>
    <dgm:cxn modelId="{00FE2DC3-BB47-46E7-BCA5-75A353B479DD}" type="presParOf" srcId="{646328E4-37C2-45EC-8FAD-4FB03340CA8E}" destId="{3DE4DAB9-9252-4AE8-983E-5F4A6461AD4F}" srcOrd="0" destOrd="0" presId="urn:microsoft.com/office/officeart/2005/8/layout/process5"/>
    <dgm:cxn modelId="{8B642CBE-AD65-42D4-A05A-A7415EBC7C0F}" type="presParOf" srcId="{2044947C-A378-497D-969B-E3DF7D0C9856}" destId="{ACD08102-5BCF-43B9-BCD4-3CE7E32C7F9C}" srcOrd="14" destOrd="0" presId="urn:microsoft.com/office/officeart/2005/8/layout/process5"/>
    <dgm:cxn modelId="{96424338-4A1D-4C17-AB71-67A1FAB3FCFC}" type="presParOf" srcId="{2044947C-A378-497D-969B-E3DF7D0C9856}" destId="{66689B09-AFFC-4436-B927-904F1C2FF8E6}" srcOrd="15" destOrd="0" presId="urn:microsoft.com/office/officeart/2005/8/layout/process5"/>
    <dgm:cxn modelId="{96D520C8-152F-4C37-857B-B7997EF2B22D}" type="presParOf" srcId="{66689B09-AFFC-4436-B927-904F1C2FF8E6}" destId="{A1B31956-4FDA-49FA-9AB8-4B29C1A189EA}" srcOrd="0" destOrd="0" presId="urn:microsoft.com/office/officeart/2005/8/layout/process5"/>
    <dgm:cxn modelId="{16B74782-4C6E-4295-996E-F172214DDC43}" type="presParOf" srcId="{2044947C-A378-497D-969B-E3DF7D0C9856}" destId="{C5860B51-6F97-45D2-8ABB-791CF62D0834}" srcOrd="16" destOrd="0" presId="urn:microsoft.com/office/officeart/2005/8/layout/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838F8B-DBB3-4B77-B4C7-D38A5C358AD6}" type="doc">
      <dgm:prSet loTypeId="urn:microsoft.com/office/officeart/2005/8/layout/v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3B0748-1784-4663-8B9C-A4F1B70C3345}">
      <dgm:prSet phldrT="[Text]"/>
      <dgm:spPr/>
      <dgm:t>
        <a:bodyPr/>
        <a:lstStyle/>
        <a:p>
          <a:r>
            <a:rPr lang="en-US" dirty="0" smtClean="0"/>
            <a:t>Assign Duties</a:t>
          </a:r>
          <a:endParaRPr lang="en-US" dirty="0"/>
        </a:p>
      </dgm:t>
    </dgm:pt>
    <dgm:pt modelId="{F8C8E624-F227-48B2-87BD-6752CA43964C}" type="parTrans" cxnId="{8A3D13D0-D99D-4B40-8CD7-D169FCA04240}">
      <dgm:prSet/>
      <dgm:spPr/>
      <dgm:t>
        <a:bodyPr/>
        <a:lstStyle/>
        <a:p>
          <a:endParaRPr lang="en-US"/>
        </a:p>
      </dgm:t>
    </dgm:pt>
    <dgm:pt modelId="{44CF873F-2D32-49E6-8903-1D6BA6110ABB}" type="sibTrans" cxnId="{8A3D13D0-D99D-4B40-8CD7-D169FCA04240}">
      <dgm:prSet/>
      <dgm:spPr/>
      <dgm:t>
        <a:bodyPr/>
        <a:lstStyle/>
        <a:p>
          <a:endParaRPr lang="en-US"/>
        </a:p>
      </dgm:t>
    </dgm:pt>
    <dgm:pt modelId="{CF3CB970-5518-41E1-9451-9E040CEEB94D}">
      <dgm:prSet phldrT="[Text]"/>
      <dgm:spPr/>
      <dgm:t>
        <a:bodyPr/>
        <a:lstStyle/>
        <a:p>
          <a:r>
            <a:rPr lang="en-US" dirty="0" smtClean="0"/>
            <a:t>What, </a:t>
          </a:r>
          <a:r>
            <a:rPr lang="en-US" dirty="0" err="1" smtClean="0"/>
            <a:t>When,How</a:t>
          </a:r>
          <a:r>
            <a:rPr lang="en-US" dirty="0" smtClean="0"/>
            <a:t>?</a:t>
          </a:r>
          <a:endParaRPr lang="en-US" dirty="0"/>
        </a:p>
      </dgm:t>
    </dgm:pt>
    <dgm:pt modelId="{59FAE32B-A1F7-4B03-8F4C-80376572A3E6}" type="parTrans" cxnId="{6147B20D-0F1E-4CD7-87A9-5234057F8B29}">
      <dgm:prSet/>
      <dgm:spPr/>
      <dgm:t>
        <a:bodyPr/>
        <a:lstStyle/>
        <a:p>
          <a:endParaRPr lang="en-US"/>
        </a:p>
      </dgm:t>
    </dgm:pt>
    <dgm:pt modelId="{3A5CC813-F7AA-4CFC-BA27-6A251CA70C19}" type="sibTrans" cxnId="{6147B20D-0F1E-4CD7-87A9-5234057F8B29}">
      <dgm:prSet/>
      <dgm:spPr/>
      <dgm:t>
        <a:bodyPr/>
        <a:lstStyle/>
        <a:p>
          <a:endParaRPr lang="en-US"/>
        </a:p>
      </dgm:t>
    </dgm:pt>
    <dgm:pt modelId="{2DB421CE-3DD2-4CF6-A715-1A008F0EDD8C}">
      <dgm:prSet phldrT="[Text]"/>
      <dgm:spPr/>
      <dgm:t>
        <a:bodyPr/>
        <a:lstStyle/>
        <a:p>
          <a:r>
            <a:rPr lang="en-US" dirty="0" smtClean="0"/>
            <a:t>How much resources?</a:t>
          </a:r>
          <a:endParaRPr lang="en-US" dirty="0"/>
        </a:p>
      </dgm:t>
    </dgm:pt>
    <dgm:pt modelId="{8BB8C413-8EF3-4293-A446-1731C9C29F37}" type="parTrans" cxnId="{F6EB441D-4C0E-4839-A601-A0E551EA4547}">
      <dgm:prSet/>
      <dgm:spPr/>
      <dgm:t>
        <a:bodyPr/>
        <a:lstStyle/>
        <a:p>
          <a:endParaRPr lang="en-US"/>
        </a:p>
      </dgm:t>
    </dgm:pt>
    <dgm:pt modelId="{03855A6A-A4CB-4015-B864-C7157AF3D02C}" type="sibTrans" cxnId="{F6EB441D-4C0E-4839-A601-A0E551EA4547}">
      <dgm:prSet/>
      <dgm:spPr/>
      <dgm:t>
        <a:bodyPr/>
        <a:lstStyle/>
        <a:p>
          <a:endParaRPr lang="en-US"/>
        </a:p>
      </dgm:t>
    </dgm:pt>
    <dgm:pt modelId="{90C73191-A9EC-466A-9CB6-49FC843611DA}">
      <dgm:prSet phldrT="[Text]"/>
      <dgm:spPr/>
      <dgm:t>
        <a:bodyPr/>
        <a:lstStyle/>
        <a:p>
          <a:r>
            <a:rPr lang="en-US" dirty="0" smtClean="0"/>
            <a:t>Transfer of  Authority</a:t>
          </a:r>
          <a:endParaRPr lang="en-US" dirty="0"/>
        </a:p>
      </dgm:t>
    </dgm:pt>
    <dgm:pt modelId="{899BAF6E-F6F9-4062-A0AC-A4366515BD82}" type="parTrans" cxnId="{5A50B5C2-1A1F-4928-B133-346AB1718E42}">
      <dgm:prSet/>
      <dgm:spPr/>
      <dgm:t>
        <a:bodyPr/>
        <a:lstStyle/>
        <a:p>
          <a:endParaRPr lang="en-US"/>
        </a:p>
      </dgm:t>
    </dgm:pt>
    <dgm:pt modelId="{170264FE-7629-4ECC-BCA9-49A4E007578F}" type="sibTrans" cxnId="{5A50B5C2-1A1F-4928-B133-346AB1718E42}">
      <dgm:prSet/>
      <dgm:spPr/>
      <dgm:t>
        <a:bodyPr/>
        <a:lstStyle/>
        <a:p>
          <a:endParaRPr lang="en-US"/>
        </a:p>
      </dgm:t>
    </dgm:pt>
    <dgm:pt modelId="{0CBBB781-67B5-4F85-BCC3-0BAB0DC6922A}">
      <dgm:prSet phldrT="[Text]"/>
      <dgm:spPr/>
      <dgm:t>
        <a:bodyPr/>
        <a:lstStyle/>
        <a:p>
          <a:r>
            <a:rPr lang="en-US" dirty="0" smtClean="0"/>
            <a:t>To enable subordinate to take right decision at the right time </a:t>
          </a:r>
          <a:endParaRPr lang="en-US" dirty="0"/>
        </a:p>
      </dgm:t>
    </dgm:pt>
    <dgm:pt modelId="{BD3CAA50-15A1-43F3-9CA8-6FB81AD6B6BA}" type="parTrans" cxnId="{5E81383F-6EB6-4CD9-8953-1AAA6ABB65D5}">
      <dgm:prSet/>
      <dgm:spPr/>
      <dgm:t>
        <a:bodyPr/>
        <a:lstStyle/>
        <a:p>
          <a:endParaRPr lang="en-US"/>
        </a:p>
      </dgm:t>
    </dgm:pt>
    <dgm:pt modelId="{10C60D83-4345-4229-B1ED-3AB8DCA14CC8}" type="sibTrans" cxnId="{5E81383F-6EB6-4CD9-8953-1AAA6ABB65D5}">
      <dgm:prSet/>
      <dgm:spPr/>
      <dgm:t>
        <a:bodyPr/>
        <a:lstStyle/>
        <a:p>
          <a:endParaRPr lang="en-US"/>
        </a:p>
      </dgm:t>
    </dgm:pt>
    <dgm:pt modelId="{C095357C-A962-459E-AC9E-EBC5840BFC07}">
      <dgm:prSet phldrT="[Text]"/>
      <dgm:spPr/>
      <dgm:t>
        <a:bodyPr/>
        <a:lstStyle/>
        <a:p>
          <a:r>
            <a:rPr lang="en-US" dirty="0" smtClean="0"/>
            <a:t>Acceptance  condition</a:t>
          </a:r>
          <a:endParaRPr lang="en-US" dirty="0"/>
        </a:p>
      </dgm:t>
    </dgm:pt>
    <dgm:pt modelId="{4A522145-E6F7-41C1-A8D7-CFCB78A5105B}" type="parTrans" cxnId="{F979F153-837C-430B-8802-05254F45B236}">
      <dgm:prSet/>
      <dgm:spPr/>
      <dgm:t>
        <a:bodyPr/>
        <a:lstStyle/>
        <a:p>
          <a:endParaRPr lang="en-US"/>
        </a:p>
      </dgm:t>
    </dgm:pt>
    <dgm:pt modelId="{9700F98C-8406-46F7-8B24-71AF4803306C}" type="sibTrans" cxnId="{F979F153-837C-430B-8802-05254F45B236}">
      <dgm:prSet/>
      <dgm:spPr/>
      <dgm:t>
        <a:bodyPr/>
        <a:lstStyle/>
        <a:p>
          <a:endParaRPr lang="en-US"/>
        </a:p>
      </dgm:t>
    </dgm:pt>
    <dgm:pt modelId="{C321797F-E9D1-42B2-912C-89CDAD9BA6DA}">
      <dgm:prSet phldrT="[Text]"/>
      <dgm:spPr/>
      <dgm:t>
        <a:bodyPr/>
        <a:lstStyle/>
        <a:p>
          <a:r>
            <a:rPr lang="en-US" dirty="0" smtClean="0"/>
            <a:t>If he/she rejects the process of delegation starts again</a:t>
          </a:r>
          <a:endParaRPr lang="en-US" dirty="0"/>
        </a:p>
      </dgm:t>
    </dgm:pt>
    <dgm:pt modelId="{2D22C2F3-9F8F-4893-83F6-6C2D9A177346}" type="parTrans" cxnId="{699E6694-4106-45DC-803E-6313B2FD7DC5}">
      <dgm:prSet/>
      <dgm:spPr/>
      <dgm:t>
        <a:bodyPr/>
        <a:lstStyle/>
        <a:p>
          <a:endParaRPr lang="en-US"/>
        </a:p>
      </dgm:t>
    </dgm:pt>
    <dgm:pt modelId="{C66291C7-8419-4649-BAE5-C8BCC0F5078C}" type="sibTrans" cxnId="{699E6694-4106-45DC-803E-6313B2FD7DC5}">
      <dgm:prSet/>
      <dgm:spPr/>
      <dgm:t>
        <a:bodyPr/>
        <a:lstStyle/>
        <a:p>
          <a:endParaRPr lang="en-US"/>
        </a:p>
      </dgm:t>
    </dgm:pt>
    <dgm:pt modelId="{02DA8371-F372-4562-AEC2-C29AE2D2BAF0}">
      <dgm:prSet phldrT="[Text]"/>
      <dgm:spPr/>
      <dgm:t>
        <a:bodyPr/>
        <a:lstStyle/>
        <a:p>
          <a:r>
            <a:rPr lang="en-US" dirty="0" smtClean="0"/>
            <a:t>Creation of Responsibility</a:t>
          </a:r>
          <a:endParaRPr lang="en-US" dirty="0"/>
        </a:p>
      </dgm:t>
    </dgm:pt>
    <dgm:pt modelId="{1F681CF3-2926-441E-8604-84329563DDF5}" type="parTrans" cxnId="{AB59D3FB-414B-4A9E-B407-BB518283B96F}">
      <dgm:prSet/>
      <dgm:spPr/>
      <dgm:t>
        <a:bodyPr/>
        <a:lstStyle/>
        <a:p>
          <a:endParaRPr lang="en-US"/>
        </a:p>
      </dgm:t>
    </dgm:pt>
    <dgm:pt modelId="{6ECE264D-366A-455D-A881-2648CEDFF4CE}" type="sibTrans" cxnId="{AB59D3FB-414B-4A9E-B407-BB518283B96F}">
      <dgm:prSet/>
      <dgm:spPr/>
      <dgm:t>
        <a:bodyPr/>
        <a:lstStyle/>
        <a:p>
          <a:endParaRPr lang="en-US"/>
        </a:p>
      </dgm:t>
    </dgm:pt>
    <dgm:pt modelId="{575A45F4-ED68-4B89-870A-01BEA4AD239B}">
      <dgm:prSet phldrT="[Text]"/>
      <dgm:spPr/>
      <dgm:t>
        <a:bodyPr/>
        <a:lstStyle/>
        <a:p>
          <a:r>
            <a:rPr lang="en-US" dirty="0" smtClean="0"/>
            <a:t>Both delegator and </a:t>
          </a:r>
          <a:r>
            <a:rPr lang="en-US" dirty="0" err="1" smtClean="0"/>
            <a:t>delegatee</a:t>
          </a:r>
          <a:r>
            <a:rPr lang="en-US" dirty="0" smtClean="0"/>
            <a:t> responsible</a:t>
          </a:r>
          <a:endParaRPr lang="en-US" dirty="0"/>
        </a:p>
      </dgm:t>
    </dgm:pt>
    <dgm:pt modelId="{AA9CFD8D-3BEC-4706-9707-07BF1E2B68E7}" type="parTrans" cxnId="{813D8AD4-57A9-458C-B7B6-F3B50DF25714}">
      <dgm:prSet/>
      <dgm:spPr/>
      <dgm:t>
        <a:bodyPr/>
        <a:lstStyle/>
        <a:p>
          <a:endParaRPr lang="en-US"/>
        </a:p>
      </dgm:t>
    </dgm:pt>
    <dgm:pt modelId="{0D577529-EF08-4245-8F2C-3DBE3013BD1C}" type="sibTrans" cxnId="{813D8AD4-57A9-458C-B7B6-F3B50DF25714}">
      <dgm:prSet/>
      <dgm:spPr/>
      <dgm:t>
        <a:bodyPr/>
        <a:lstStyle/>
        <a:p>
          <a:endParaRPr lang="en-US"/>
        </a:p>
      </dgm:t>
    </dgm:pt>
    <dgm:pt modelId="{1BFE8701-4284-408B-BAEF-D70575E85F14}" type="pres">
      <dgm:prSet presAssocID="{D5838F8B-DBB3-4B77-B4C7-D38A5C358AD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BFF9B6-D28C-45F5-BB77-EFEF1D600C24}" type="pres">
      <dgm:prSet presAssocID="{BA3B0748-1784-4663-8B9C-A4F1B70C3345}" presName="linNode" presStyleCnt="0"/>
      <dgm:spPr/>
    </dgm:pt>
    <dgm:pt modelId="{565CD6B0-ACDE-45F8-B760-9BC534C67A47}" type="pres">
      <dgm:prSet presAssocID="{BA3B0748-1784-4663-8B9C-A4F1B70C3345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61F87-C8A9-4107-ACAE-39E2B16E1392}" type="pres">
      <dgm:prSet presAssocID="{BA3B0748-1784-4663-8B9C-A4F1B70C3345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708EE-3F31-463D-B213-3247CED7BA29}" type="pres">
      <dgm:prSet presAssocID="{44CF873F-2D32-49E6-8903-1D6BA6110ABB}" presName="spacing" presStyleCnt="0"/>
      <dgm:spPr/>
    </dgm:pt>
    <dgm:pt modelId="{6009E8E1-C209-4D42-B633-DBB9F013E0DC}" type="pres">
      <dgm:prSet presAssocID="{90C73191-A9EC-466A-9CB6-49FC843611DA}" presName="linNode" presStyleCnt="0"/>
      <dgm:spPr/>
    </dgm:pt>
    <dgm:pt modelId="{03F68AE9-0842-461C-A9C3-D7F4560C1714}" type="pres">
      <dgm:prSet presAssocID="{90C73191-A9EC-466A-9CB6-49FC843611DA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D391A8-6BC5-4D38-9090-64EFBA4711C8}" type="pres">
      <dgm:prSet presAssocID="{90C73191-A9EC-466A-9CB6-49FC843611DA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A00D62-00DD-4DC0-8795-8B6466D011D8}" type="pres">
      <dgm:prSet presAssocID="{170264FE-7629-4ECC-BCA9-49A4E007578F}" presName="spacing" presStyleCnt="0"/>
      <dgm:spPr/>
    </dgm:pt>
    <dgm:pt modelId="{3E162E46-4A8E-4FE4-9C53-C3071A389A92}" type="pres">
      <dgm:prSet presAssocID="{C095357C-A962-459E-AC9E-EBC5840BFC07}" presName="linNode" presStyleCnt="0"/>
      <dgm:spPr/>
    </dgm:pt>
    <dgm:pt modelId="{2C7604F4-EE26-449F-8338-AD54290F856B}" type="pres">
      <dgm:prSet presAssocID="{C095357C-A962-459E-AC9E-EBC5840BFC07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3C348-121B-45EB-A4E3-D979C4E31408}" type="pres">
      <dgm:prSet presAssocID="{C095357C-A962-459E-AC9E-EBC5840BFC07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9AABA-11C0-49C2-9D93-5D884D0A0128}" type="pres">
      <dgm:prSet presAssocID="{9700F98C-8406-46F7-8B24-71AF4803306C}" presName="spacing" presStyleCnt="0"/>
      <dgm:spPr/>
    </dgm:pt>
    <dgm:pt modelId="{27E5BD31-2D52-4D2E-8191-E8325D023D17}" type="pres">
      <dgm:prSet presAssocID="{02DA8371-F372-4562-AEC2-C29AE2D2BAF0}" presName="linNode" presStyleCnt="0"/>
      <dgm:spPr/>
    </dgm:pt>
    <dgm:pt modelId="{A108DBAD-6480-481E-BF3C-750411B3D938}" type="pres">
      <dgm:prSet presAssocID="{02DA8371-F372-4562-AEC2-C29AE2D2BAF0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2D442-9A83-4739-B059-CB931B5E7AF4}" type="pres">
      <dgm:prSet presAssocID="{02DA8371-F372-4562-AEC2-C29AE2D2BAF0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3844D4-248D-4B90-9FA2-5C19D02D9DBF}" type="presOf" srcId="{90C73191-A9EC-466A-9CB6-49FC843611DA}" destId="{03F68AE9-0842-461C-A9C3-D7F4560C1714}" srcOrd="0" destOrd="0" presId="urn:microsoft.com/office/officeart/2005/8/layout/vList6"/>
    <dgm:cxn modelId="{F979F153-837C-430B-8802-05254F45B236}" srcId="{D5838F8B-DBB3-4B77-B4C7-D38A5C358AD6}" destId="{C095357C-A962-459E-AC9E-EBC5840BFC07}" srcOrd="2" destOrd="0" parTransId="{4A522145-E6F7-41C1-A8D7-CFCB78A5105B}" sibTransId="{9700F98C-8406-46F7-8B24-71AF4803306C}"/>
    <dgm:cxn modelId="{5A50B5C2-1A1F-4928-B133-346AB1718E42}" srcId="{D5838F8B-DBB3-4B77-B4C7-D38A5C358AD6}" destId="{90C73191-A9EC-466A-9CB6-49FC843611DA}" srcOrd="1" destOrd="0" parTransId="{899BAF6E-F6F9-4062-A0AC-A4366515BD82}" sibTransId="{170264FE-7629-4ECC-BCA9-49A4E007578F}"/>
    <dgm:cxn modelId="{29058262-F2B3-4BBA-AD4F-48745F8BFA9F}" type="presOf" srcId="{0CBBB781-67B5-4F85-BCC3-0BAB0DC6922A}" destId="{C0D391A8-6BC5-4D38-9090-64EFBA4711C8}" srcOrd="0" destOrd="0" presId="urn:microsoft.com/office/officeart/2005/8/layout/vList6"/>
    <dgm:cxn modelId="{8A3D13D0-D99D-4B40-8CD7-D169FCA04240}" srcId="{D5838F8B-DBB3-4B77-B4C7-D38A5C358AD6}" destId="{BA3B0748-1784-4663-8B9C-A4F1B70C3345}" srcOrd="0" destOrd="0" parTransId="{F8C8E624-F227-48B2-87BD-6752CA43964C}" sibTransId="{44CF873F-2D32-49E6-8903-1D6BA6110ABB}"/>
    <dgm:cxn modelId="{AB59D3FB-414B-4A9E-B407-BB518283B96F}" srcId="{D5838F8B-DBB3-4B77-B4C7-D38A5C358AD6}" destId="{02DA8371-F372-4562-AEC2-C29AE2D2BAF0}" srcOrd="3" destOrd="0" parTransId="{1F681CF3-2926-441E-8604-84329563DDF5}" sibTransId="{6ECE264D-366A-455D-A881-2648CEDFF4CE}"/>
    <dgm:cxn modelId="{2AEA52B0-31A7-4F52-9267-0AC53AD952C4}" type="presOf" srcId="{CF3CB970-5518-41E1-9451-9E040CEEB94D}" destId="{58061F87-C8A9-4107-ACAE-39E2B16E1392}" srcOrd="0" destOrd="0" presId="urn:microsoft.com/office/officeart/2005/8/layout/vList6"/>
    <dgm:cxn modelId="{638A854A-0A70-4D3F-8957-74A2A382E9AE}" type="presOf" srcId="{D5838F8B-DBB3-4B77-B4C7-D38A5C358AD6}" destId="{1BFE8701-4284-408B-BAEF-D70575E85F14}" srcOrd="0" destOrd="0" presId="urn:microsoft.com/office/officeart/2005/8/layout/vList6"/>
    <dgm:cxn modelId="{F6EB441D-4C0E-4839-A601-A0E551EA4547}" srcId="{BA3B0748-1784-4663-8B9C-A4F1B70C3345}" destId="{2DB421CE-3DD2-4CF6-A715-1A008F0EDD8C}" srcOrd="1" destOrd="0" parTransId="{8BB8C413-8EF3-4293-A446-1731C9C29F37}" sibTransId="{03855A6A-A4CB-4015-B864-C7157AF3D02C}"/>
    <dgm:cxn modelId="{5B690C28-B835-45F7-A929-EEF0976E0F5F}" type="presOf" srcId="{575A45F4-ED68-4B89-870A-01BEA4AD239B}" destId="{7B52D442-9A83-4739-B059-CB931B5E7AF4}" srcOrd="0" destOrd="0" presId="urn:microsoft.com/office/officeart/2005/8/layout/vList6"/>
    <dgm:cxn modelId="{5E81383F-6EB6-4CD9-8953-1AAA6ABB65D5}" srcId="{90C73191-A9EC-466A-9CB6-49FC843611DA}" destId="{0CBBB781-67B5-4F85-BCC3-0BAB0DC6922A}" srcOrd="0" destOrd="0" parTransId="{BD3CAA50-15A1-43F3-9CA8-6FB81AD6B6BA}" sibTransId="{10C60D83-4345-4229-B1ED-3AB8DCA14CC8}"/>
    <dgm:cxn modelId="{E4035232-5750-4956-9A8A-76BA6006E272}" type="presOf" srcId="{C321797F-E9D1-42B2-912C-89CDAD9BA6DA}" destId="{70C3C348-121B-45EB-A4E3-D979C4E31408}" srcOrd="0" destOrd="0" presId="urn:microsoft.com/office/officeart/2005/8/layout/vList6"/>
    <dgm:cxn modelId="{3EE011F7-0182-4007-89D9-AA5B21F69AAB}" type="presOf" srcId="{02DA8371-F372-4562-AEC2-C29AE2D2BAF0}" destId="{A108DBAD-6480-481E-BF3C-750411B3D938}" srcOrd="0" destOrd="0" presId="urn:microsoft.com/office/officeart/2005/8/layout/vList6"/>
    <dgm:cxn modelId="{6147B20D-0F1E-4CD7-87A9-5234057F8B29}" srcId="{BA3B0748-1784-4663-8B9C-A4F1B70C3345}" destId="{CF3CB970-5518-41E1-9451-9E040CEEB94D}" srcOrd="0" destOrd="0" parTransId="{59FAE32B-A1F7-4B03-8F4C-80376572A3E6}" sibTransId="{3A5CC813-F7AA-4CFC-BA27-6A251CA70C19}"/>
    <dgm:cxn modelId="{4D3B1B33-C226-495B-801D-9BDEE8CA173D}" type="presOf" srcId="{BA3B0748-1784-4663-8B9C-A4F1B70C3345}" destId="{565CD6B0-ACDE-45F8-B760-9BC534C67A47}" srcOrd="0" destOrd="0" presId="urn:microsoft.com/office/officeart/2005/8/layout/vList6"/>
    <dgm:cxn modelId="{7561ED47-22A1-46A1-8FBE-F5A06CFF55D4}" type="presOf" srcId="{C095357C-A962-459E-AC9E-EBC5840BFC07}" destId="{2C7604F4-EE26-449F-8338-AD54290F856B}" srcOrd="0" destOrd="0" presId="urn:microsoft.com/office/officeart/2005/8/layout/vList6"/>
    <dgm:cxn modelId="{699E6694-4106-45DC-803E-6313B2FD7DC5}" srcId="{C095357C-A962-459E-AC9E-EBC5840BFC07}" destId="{C321797F-E9D1-42B2-912C-89CDAD9BA6DA}" srcOrd="0" destOrd="0" parTransId="{2D22C2F3-9F8F-4893-83F6-6C2D9A177346}" sibTransId="{C66291C7-8419-4649-BAE5-C8BCC0F5078C}"/>
    <dgm:cxn modelId="{813D8AD4-57A9-458C-B7B6-F3B50DF25714}" srcId="{02DA8371-F372-4562-AEC2-C29AE2D2BAF0}" destId="{575A45F4-ED68-4B89-870A-01BEA4AD239B}" srcOrd="0" destOrd="0" parTransId="{AA9CFD8D-3BEC-4706-9707-07BF1E2B68E7}" sibTransId="{0D577529-EF08-4245-8F2C-3DBE3013BD1C}"/>
    <dgm:cxn modelId="{C63A19FC-ECFE-4917-A387-C37114458D1D}" type="presOf" srcId="{2DB421CE-3DD2-4CF6-A715-1A008F0EDD8C}" destId="{58061F87-C8A9-4107-ACAE-39E2B16E1392}" srcOrd="0" destOrd="1" presId="urn:microsoft.com/office/officeart/2005/8/layout/vList6"/>
    <dgm:cxn modelId="{22102073-1B9D-4871-9D42-63507A80DE35}" type="presParOf" srcId="{1BFE8701-4284-408B-BAEF-D70575E85F14}" destId="{E4BFF9B6-D28C-45F5-BB77-EFEF1D600C24}" srcOrd="0" destOrd="0" presId="urn:microsoft.com/office/officeart/2005/8/layout/vList6"/>
    <dgm:cxn modelId="{B118D576-BFEF-4760-B4D8-4551544C3485}" type="presParOf" srcId="{E4BFF9B6-D28C-45F5-BB77-EFEF1D600C24}" destId="{565CD6B0-ACDE-45F8-B760-9BC534C67A47}" srcOrd="0" destOrd="0" presId="urn:microsoft.com/office/officeart/2005/8/layout/vList6"/>
    <dgm:cxn modelId="{45EC4AB2-C5D8-4885-B2FD-6616858C28EE}" type="presParOf" srcId="{E4BFF9B6-D28C-45F5-BB77-EFEF1D600C24}" destId="{58061F87-C8A9-4107-ACAE-39E2B16E1392}" srcOrd="1" destOrd="0" presId="urn:microsoft.com/office/officeart/2005/8/layout/vList6"/>
    <dgm:cxn modelId="{A2B12F8E-B9A3-4F1A-A85F-917AAAF2E222}" type="presParOf" srcId="{1BFE8701-4284-408B-BAEF-D70575E85F14}" destId="{774708EE-3F31-463D-B213-3247CED7BA29}" srcOrd="1" destOrd="0" presId="urn:microsoft.com/office/officeart/2005/8/layout/vList6"/>
    <dgm:cxn modelId="{A6AF123A-6598-4E81-B58B-00D083BFAA83}" type="presParOf" srcId="{1BFE8701-4284-408B-BAEF-D70575E85F14}" destId="{6009E8E1-C209-4D42-B633-DBB9F013E0DC}" srcOrd="2" destOrd="0" presId="urn:microsoft.com/office/officeart/2005/8/layout/vList6"/>
    <dgm:cxn modelId="{16836E47-85D3-47A4-A7FC-E17F3C2CCEC0}" type="presParOf" srcId="{6009E8E1-C209-4D42-B633-DBB9F013E0DC}" destId="{03F68AE9-0842-461C-A9C3-D7F4560C1714}" srcOrd="0" destOrd="0" presId="urn:microsoft.com/office/officeart/2005/8/layout/vList6"/>
    <dgm:cxn modelId="{3B737F7A-2175-496A-A798-1286462C7AFC}" type="presParOf" srcId="{6009E8E1-C209-4D42-B633-DBB9F013E0DC}" destId="{C0D391A8-6BC5-4D38-9090-64EFBA4711C8}" srcOrd="1" destOrd="0" presId="urn:microsoft.com/office/officeart/2005/8/layout/vList6"/>
    <dgm:cxn modelId="{D9557714-7D17-410E-A9EB-D38F79DAF775}" type="presParOf" srcId="{1BFE8701-4284-408B-BAEF-D70575E85F14}" destId="{EBA00D62-00DD-4DC0-8795-8B6466D011D8}" srcOrd="3" destOrd="0" presId="urn:microsoft.com/office/officeart/2005/8/layout/vList6"/>
    <dgm:cxn modelId="{BC33E9E2-B7ED-4039-8FC4-336837209552}" type="presParOf" srcId="{1BFE8701-4284-408B-BAEF-D70575E85F14}" destId="{3E162E46-4A8E-4FE4-9C53-C3071A389A92}" srcOrd="4" destOrd="0" presId="urn:microsoft.com/office/officeart/2005/8/layout/vList6"/>
    <dgm:cxn modelId="{C97E9683-E4BE-47EB-9512-800AA6A79110}" type="presParOf" srcId="{3E162E46-4A8E-4FE4-9C53-C3071A389A92}" destId="{2C7604F4-EE26-449F-8338-AD54290F856B}" srcOrd="0" destOrd="0" presId="urn:microsoft.com/office/officeart/2005/8/layout/vList6"/>
    <dgm:cxn modelId="{5D04B42C-0878-41AD-BE89-2B04DAF826F8}" type="presParOf" srcId="{3E162E46-4A8E-4FE4-9C53-C3071A389A92}" destId="{70C3C348-121B-45EB-A4E3-D979C4E31408}" srcOrd="1" destOrd="0" presId="urn:microsoft.com/office/officeart/2005/8/layout/vList6"/>
    <dgm:cxn modelId="{1F971553-6D31-4627-A8E0-2295CF3BE5E1}" type="presParOf" srcId="{1BFE8701-4284-408B-BAEF-D70575E85F14}" destId="{4649AABA-11C0-49C2-9D93-5D884D0A0128}" srcOrd="5" destOrd="0" presId="urn:microsoft.com/office/officeart/2005/8/layout/vList6"/>
    <dgm:cxn modelId="{C0A230FA-BBD3-4525-AA50-029660BC73F8}" type="presParOf" srcId="{1BFE8701-4284-408B-BAEF-D70575E85F14}" destId="{27E5BD31-2D52-4D2E-8191-E8325D023D17}" srcOrd="6" destOrd="0" presId="urn:microsoft.com/office/officeart/2005/8/layout/vList6"/>
    <dgm:cxn modelId="{48F182F2-1019-47EE-AE16-3C67ECFFA32F}" type="presParOf" srcId="{27E5BD31-2D52-4D2E-8191-E8325D023D17}" destId="{A108DBAD-6480-481E-BF3C-750411B3D938}" srcOrd="0" destOrd="0" presId="urn:microsoft.com/office/officeart/2005/8/layout/vList6"/>
    <dgm:cxn modelId="{8418B830-4DA6-4BFD-8297-49B385DC011C}" type="presParOf" srcId="{27E5BD31-2D52-4D2E-8191-E8325D023D17}" destId="{7B52D442-9A83-4739-B059-CB931B5E7AF4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E0000-AADC-461B-AC32-877F4344541D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17C51-8339-4F11-B79A-824E1E607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6D4D93F-A572-4587-816C-C561D8D06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EBF2-51F8-4974-938C-6400FF3C4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CEAD-C7C9-49D2-B047-85248F3C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33B8-2CF0-469A-AB80-7E26B1306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B60A4-9C9C-42A9-BF60-61ED85B38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F474-E3C8-43D9-9515-47BCE6A30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5EFDC1-F6AD-4F0B-B59D-1D9A8F87E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CCB5687-0A22-43B5-B2A6-D944A16D3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D914-875F-44A0-8CE7-DB268EAE1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388F-C503-4E31-A750-621F42D64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EBC7-F487-4BBF-9E65-CF2B72CBD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01204B7-5D33-475E-B3EC-CC9DC2935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Organising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Barriers of Effective Delegation</a:t>
            </a:r>
            <a:br>
              <a:rPr lang="en-US" dirty="0" smtClean="0"/>
            </a:br>
            <a:r>
              <a:rPr lang="en-US" dirty="0" smtClean="0"/>
              <a:t>Difficulties of Superior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Fear of being exposed</a:t>
            </a:r>
          </a:p>
          <a:p>
            <a:r>
              <a:rPr lang="en-US" dirty="0" smtClean="0"/>
              <a:t>Fear of losing control</a:t>
            </a:r>
          </a:p>
          <a:p>
            <a:r>
              <a:rPr lang="en-US" dirty="0" smtClean="0"/>
              <a:t>Lack of confidence in subordinates</a:t>
            </a:r>
          </a:p>
          <a:p>
            <a:r>
              <a:rPr lang="en-US" dirty="0" smtClean="0"/>
              <a:t>Lack of ability to direct</a:t>
            </a:r>
          </a:p>
          <a:p>
            <a:r>
              <a:rPr lang="en-US" dirty="0" smtClean="0"/>
              <a:t>Desire to dominate</a:t>
            </a:r>
          </a:p>
          <a:p>
            <a:r>
              <a:rPr lang="en-US" dirty="0" smtClean="0"/>
              <a:t>‘I can do it better’ feeling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Barriers of Effective Delegation</a:t>
            </a:r>
            <a:br>
              <a:rPr lang="en-US" dirty="0" smtClean="0"/>
            </a:br>
            <a:r>
              <a:rPr lang="en-US" dirty="0" smtClean="0"/>
              <a:t>Difficulties of Subordinate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Fear of criticism</a:t>
            </a:r>
          </a:p>
          <a:p>
            <a:r>
              <a:rPr lang="en-US" dirty="0" smtClean="0"/>
              <a:t>Fear of losing job</a:t>
            </a:r>
          </a:p>
          <a:p>
            <a:r>
              <a:rPr lang="en-US" dirty="0" smtClean="0"/>
              <a:t>Lack of information and resources</a:t>
            </a:r>
          </a:p>
          <a:p>
            <a:r>
              <a:rPr lang="en-US" dirty="0" smtClean="0"/>
              <a:t>Lack of self confidence</a:t>
            </a:r>
          </a:p>
          <a:p>
            <a:r>
              <a:rPr lang="en-US" dirty="0" smtClean="0"/>
              <a:t>Lack of incentives</a:t>
            </a:r>
          </a:p>
          <a:p>
            <a:r>
              <a:rPr lang="en-US" dirty="0" smtClean="0"/>
              <a:t>Undue interference by superiors</a:t>
            </a:r>
          </a:p>
          <a:p>
            <a:r>
              <a:rPr lang="en-US" dirty="0" smtClean="0"/>
              <a:t>Overdependence on superiors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Centralization and Decentralization refer to the location of decision making authority</a:t>
            </a:r>
          </a:p>
          <a:p>
            <a:r>
              <a:rPr lang="en-US" dirty="0" smtClean="0"/>
              <a:t>Centralization: Concentration of authority at the top level of the organization</a:t>
            </a:r>
          </a:p>
          <a:p>
            <a:r>
              <a:rPr lang="en-US" dirty="0" smtClean="0"/>
              <a:t>Decentralization: Dispersal of authority throughout the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Dispersing decision making authority in an organization structure</a:t>
            </a:r>
          </a:p>
          <a:p>
            <a:r>
              <a:rPr lang="en-US" dirty="0" smtClean="0"/>
              <a:t>Dispersal of authority throughout the organization</a:t>
            </a:r>
          </a:p>
          <a:p>
            <a:r>
              <a:rPr lang="en-US" dirty="0" smtClean="0"/>
              <a:t>Control over activities is in the hands of the manager who is given the authority</a:t>
            </a:r>
          </a:p>
          <a:p>
            <a:r>
              <a:rPr lang="en-US" dirty="0" smtClean="0"/>
              <a:t>More stable than delegation</a:t>
            </a:r>
          </a:p>
          <a:p>
            <a:r>
              <a:rPr lang="en-US" dirty="0" smtClean="0"/>
              <a:t>Not possible without delegation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entraliz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295400"/>
            <a:ext cx="8230121" cy="5202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Centralization and Decentralization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of Decisions</a:t>
            </a:r>
          </a:p>
          <a:p>
            <a:r>
              <a:rPr lang="en-US" dirty="0" smtClean="0"/>
              <a:t>Size of the organization</a:t>
            </a:r>
          </a:p>
          <a:p>
            <a:r>
              <a:rPr lang="en-US" dirty="0" smtClean="0"/>
              <a:t>Managerial requirement</a:t>
            </a:r>
          </a:p>
          <a:p>
            <a:r>
              <a:rPr lang="en-US" dirty="0" smtClean="0"/>
              <a:t>Operating expenses and cost</a:t>
            </a:r>
          </a:p>
          <a:p>
            <a:r>
              <a:rPr lang="en-US" dirty="0" smtClean="0"/>
              <a:t>Division of </a:t>
            </a:r>
            <a:r>
              <a:rPr lang="en-US" dirty="0" err="1" smtClean="0"/>
              <a:t>labour</a:t>
            </a:r>
            <a:r>
              <a:rPr lang="en-US" dirty="0" smtClean="0"/>
              <a:t> and specialization</a:t>
            </a:r>
          </a:p>
          <a:p>
            <a:r>
              <a:rPr lang="en-US" dirty="0" smtClean="0"/>
              <a:t>Control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Centralization and Decentralization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History of the organization</a:t>
            </a:r>
          </a:p>
          <a:p>
            <a:r>
              <a:rPr lang="en-US" dirty="0" smtClean="0"/>
              <a:t>Organization’s size</a:t>
            </a:r>
          </a:p>
          <a:p>
            <a:r>
              <a:rPr lang="en-US" dirty="0" smtClean="0"/>
              <a:t>Nature of business</a:t>
            </a:r>
          </a:p>
          <a:p>
            <a:r>
              <a:rPr lang="en-US" dirty="0" smtClean="0"/>
              <a:t>Management by exception</a:t>
            </a:r>
          </a:p>
          <a:p>
            <a:r>
              <a:rPr lang="en-US" dirty="0" smtClean="0"/>
              <a:t>Degree of diversification of product lines</a:t>
            </a:r>
          </a:p>
          <a:p>
            <a:r>
              <a:rPr lang="en-US" dirty="0" smtClean="0"/>
              <a:t>Well organized control system </a:t>
            </a:r>
          </a:p>
          <a:p>
            <a:r>
              <a:rPr lang="en-US" dirty="0" smtClean="0"/>
              <a:t>Complication of jobs</a:t>
            </a:r>
          </a:p>
          <a:p>
            <a:r>
              <a:rPr lang="en-US" dirty="0" smtClean="0"/>
              <a:t>Availability of capable administrators</a:t>
            </a:r>
          </a:p>
          <a:p>
            <a:r>
              <a:rPr lang="en-US" dirty="0" smtClean="0"/>
              <a:t>Cost and significance of decisions</a:t>
            </a:r>
          </a:p>
          <a:p>
            <a:r>
              <a:rPr lang="en-US" dirty="0" smtClean="0"/>
              <a:t>Management philosophy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 of Management/Control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subordinates who can be supervised and managed effectively</a:t>
            </a:r>
          </a:p>
          <a:p>
            <a:r>
              <a:rPr lang="en-US" dirty="0" smtClean="0"/>
              <a:t>Limit to maximum number of subordinates required in certain situations </a:t>
            </a:r>
            <a:endParaRPr lang="en-US" dirty="0"/>
          </a:p>
        </p:txBody>
      </p:sp>
      <p:pic>
        <p:nvPicPr>
          <p:cNvPr id="4" name="Picture 3" descr="simple-organizational-ch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343400"/>
            <a:ext cx="25146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determining Span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Capacity of manager</a:t>
            </a:r>
          </a:p>
          <a:p>
            <a:r>
              <a:rPr lang="en-US" dirty="0" smtClean="0"/>
              <a:t>Capacity of Subordinates</a:t>
            </a:r>
          </a:p>
          <a:p>
            <a:r>
              <a:rPr lang="en-US" dirty="0" smtClean="0"/>
              <a:t>Nature of work performed by subordinates</a:t>
            </a:r>
          </a:p>
          <a:p>
            <a:r>
              <a:rPr lang="en-US" dirty="0" smtClean="0"/>
              <a:t>Extent of Decentralization</a:t>
            </a:r>
          </a:p>
          <a:p>
            <a:r>
              <a:rPr lang="en-US" dirty="0" smtClean="0"/>
              <a:t>Degree of Planning</a:t>
            </a:r>
          </a:p>
          <a:p>
            <a:r>
              <a:rPr lang="en-US" dirty="0" smtClean="0"/>
              <a:t>Communication system</a:t>
            </a:r>
          </a:p>
          <a:p>
            <a:r>
              <a:rPr lang="en-US" dirty="0" smtClean="0"/>
              <a:t>Level of management</a:t>
            </a:r>
          </a:p>
          <a:p>
            <a:r>
              <a:rPr lang="en-US" dirty="0" smtClean="0"/>
              <a:t>Geographic  continuity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Graicunas</a:t>
            </a:r>
            <a:r>
              <a:rPr lang="en-US" dirty="0" smtClean="0"/>
              <a:t> Theory of Span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Superior has three kinds of relationship with his/her subordinates</a:t>
            </a:r>
          </a:p>
          <a:p>
            <a:pPr lvl="1"/>
            <a:r>
              <a:rPr lang="en-US" dirty="0" smtClean="0"/>
              <a:t>Direct relationship </a:t>
            </a:r>
          </a:p>
          <a:p>
            <a:pPr lvl="1"/>
            <a:r>
              <a:rPr lang="en-US" dirty="0" smtClean="0"/>
              <a:t>Direct group relationship </a:t>
            </a:r>
          </a:p>
          <a:p>
            <a:pPr lvl="1"/>
            <a:r>
              <a:rPr lang="en-US" dirty="0" smtClean="0"/>
              <a:t>Cross relationship</a:t>
            </a:r>
          </a:p>
          <a:p>
            <a:r>
              <a:rPr lang="en-US" dirty="0" smtClean="0"/>
              <a:t>As the number of subordinates increases arithmetically , the number of relationships to be managed by the superior increases almost geometrically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077200" cy="10668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</a:t>
            </a:r>
          </a:p>
          <a:p>
            <a:pPr lvl="1"/>
            <a:r>
              <a:rPr lang="en-US" dirty="0" smtClean="0"/>
              <a:t>Identifying and grouping of the work to be performed</a:t>
            </a:r>
          </a:p>
          <a:p>
            <a:pPr lvl="1"/>
            <a:r>
              <a:rPr lang="en-US" dirty="0" smtClean="0"/>
              <a:t>Defining and delegating responsibility and authority</a:t>
            </a:r>
          </a:p>
          <a:p>
            <a:pPr lvl="1"/>
            <a:r>
              <a:rPr lang="en-US" dirty="0" smtClean="0"/>
              <a:t>Establishing a pattern of relationships for the purpose of enabling people to work most effectively together in accomplishing objectives</a:t>
            </a:r>
          </a:p>
          <a:p>
            <a:pPr lvl="8" algn="r"/>
            <a:r>
              <a:rPr lang="en-US" dirty="0" smtClean="0"/>
              <a:t>Louis Allen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Graicunas</a:t>
            </a:r>
            <a:r>
              <a:rPr lang="en-US" dirty="0" smtClean="0"/>
              <a:t> Formula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5232" t="30800" r="31177" b="35720"/>
          <a:stretch>
            <a:fillRect/>
          </a:stretch>
        </p:blipFill>
        <p:spPr bwMode="auto">
          <a:xfrm>
            <a:off x="1066800" y="21336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066800" y="31242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= number of relationships</a:t>
            </a:r>
          </a:p>
          <a:p>
            <a:r>
              <a:rPr lang="en-US" dirty="0" smtClean="0"/>
              <a:t>n= number of subordinates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90600" y="38100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of Subordinates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. of relationships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386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38600" y="2514600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386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2800" y="3200400"/>
            <a:ext cx="3276600" cy="1069848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Organizing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0E544A-3ADA-4CD8-BA3B-08F374FD6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30E544A-3ADA-4CD8-BA3B-08F374FD6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1D0A9-7F36-426A-BC2D-0460D8D91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251D0A9-7F36-426A-BC2D-0460D8D916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BCFD94-CF7B-4C74-BC14-45C158810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82BCFD94-CF7B-4C74-BC14-45C1588104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99C551-6544-4EC9-A06F-E96F519E1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F99C551-6544-4EC9-A06F-E96F519E14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7CB801-6ABB-4ACA-B4C8-9B0A9F383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0A7CB801-6ABB-4ACA-B4C8-9B0A9F3835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CB0520-46E6-4682-ABF6-582DD5ED6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40CB0520-46E6-4682-ABF6-582DD5ED67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FCABE-98EE-44F2-BF0C-EE73A407B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501FCABE-98EE-44F2-BF0C-EE73A407B8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35FC29-C5FE-4731-AAD2-4DD6D2B69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1D35FC29-C5FE-4731-AAD2-4DD6D2B698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DF27F9-CFA7-487F-B357-A03DEFECF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1FDF27F9-CFA7-487F-B357-A03DEFECF9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A28736-B66C-43A7-A536-BD151B89B1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AAA28736-B66C-43A7-A536-BD151B89B1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7DC09-69B4-4222-86AA-9FF211891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93F7DC09-69B4-4222-86AA-9FF2118915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CAC5C1-546A-40A5-AF56-B39BD7EC5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E5CAC5C1-546A-40A5-AF56-B39BD7EC5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FF09D3-C569-4E56-8E16-944F9C676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A9FF09D3-C569-4E56-8E16-944F9C676D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6328E4-37C2-45EC-8FAD-4FB03340C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646328E4-37C2-45EC-8FAD-4FB03340CA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D08102-5BCF-43B9-BCD4-3CE7E32C7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ACD08102-5BCF-43B9-BCD4-3CE7E32C7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689B09-AFFC-4436-B927-904F1C2FF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66689B09-AFFC-4436-B927-904F1C2FF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860B51-6F97-45D2-8ABB-791CF62D0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C5860B51-6F97-45D2-8ABB-791CF62D08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Organizing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Unity of Purpose/Principle of objective</a:t>
            </a:r>
          </a:p>
          <a:p>
            <a:r>
              <a:rPr lang="en-US" dirty="0" smtClean="0"/>
              <a:t>Authority and Responsibility</a:t>
            </a:r>
          </a:p>
          <a:p>
            <a:r>
              <a:rPr lang="en-US" dirty="0" smtClean="0"/>
              <a:t>Scalar principle</a:t>
            </a:r>
          </a:p>
          <a:p>
            <a:r>
              <a:rPr lang="en-US" dirty="0" smtClean="0"/>
              <a:t>Span of Control</a:t>
            </a:r>
          </a:p>
          <a:p>
            <a:r>
              <a:rPr lang="en-US" dirty="0" smtClean="0"/>
              <a:t>Division of Work</a:t>
            </a:r>
          </a:p>
          <a:p>
            <a:r>
              <a:rPr lang="en-US" dirty="0" smtClean="0"/>
              <a:t>Coordination of effort</a:t>
            </a:r>
          </a:p>
          <a:p>
            <a:r>
              <a:rPr lang="en-US" dirty="0" smtClean="0"/>
              <a:t>Functional Definition</a:t>
            </a:r>
          </a:p>
          <a:p>
            <a:r>
              <a:rPr lang="en-US" dirty="0" smtClean="0"/>
              <a:t>Principle of Exception</a:t>
            </a:r>
          </a:p>
          <a:p>
            <a:r>
              <a:rPr lang="en-US" dirty="0" smtClean="0"/>
              <a:t>Simplicity</a:t>
            </a:r>
          </a:p>
          <a:p>
            <a:r>
              <a:rPr lang="en-US" dirty="0" smtClean="0"/>
              <a:t>Flexibility</a:t>
            </a:r>
            <a:endParaRPr lang="en-US" dirty="0"/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124200"/>
            <a:ext cx="22860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 of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process by which a manager assigns tasks and authority to subordinates who accept responsibility for those jobs</a:t>
            </a:r>
          </a:p>
          <a:p>
            <a:r>
              <a:rPr lang="en-US" dirty="0" smtClean="0"/>
              <a:t>Assigning authority formally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4582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Elements of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Authority</a:t>
            </a:r>
          </a:p>
          <a:p>
            <a:pPr lvl="1"/>
            <a:r>
              <a:rPr lang="en-US" dirty="0" smtClean="0"/>
              <a:t>Right to give orders and power to exact obedience</a:t>
            </a:r>
          </a:p>
          <a:p>
            <a:r>
              <a:rPr lang="en-US" dirty="0" smtClean="0"/>
              <a:t>Responsibility</a:t>
            </a:r>
          </a:p>
          <a:p>
            <a:pPr lvl="1"/>
            <a:r>
              <a:rPr lang="en-US" dirty="0" smtClean="0"/>
              <a:t>Obligation of a subordinate to perform the duty as required by his superior</a:t>
            </a:r>
          </a:p>
          <a:p>
            <a:r>
              <a:rPr lang="en-US" dirty="0" smtClean="0"/>
              <a:t>Accountability</a:t>
            </a:r>
          </a:p>
          <a:p>
            <a:pPr lvl="1"/>
            <a:r>
              <a:rPr lang="en-US" dirty="0" smtClean="0"/>
              <a:t>Obligation of an individual to report formally to his superior about the work he has done to discharge the responsibility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 of Authority :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5CD6B0-ACDE-45F8-B760-9BC534C67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65CD6B0-ACDE-45F8-B760-9BC534C67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061F87-C8A9-4107-ACAE-39E2B16E1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8061F87-C8A9-4107-ACAE-39E2B16E13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F68AE9-0842-461C-A9C3-D7F4560C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03F68AE9-0842-461C-A9C3-D7F4560C17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D391A8-6BC5-4D38-9090-64EFBA471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C0D391A8-6BC5-4D38-9090-64EFBA4711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7604F4-EE26-449F-8338-AD54290F8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2C7604F4-EE26-449F-8338-AD54290F85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C3C348-121B-45EB-A4E3-D979C4E31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70C3C348-121B-45EB-A4E3-D979C4E314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08DBAD-6480-481E-BF3C-750411B3D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A108DBAD-6480-481E-BF3C-750411B3D9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52D442-9A83-4739-B059-CB931B5E7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7B52D442-9A83-4739-B059-CB931B5E7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superior complete challenging jobs</a:t>
            </a:r>
          </a:p>
          <a:p>
            <a:r>
              <a:rPr lang="en-US" dirty="0" smtClean="0"/>
              <a:t>Allows quick action</a:t>
            </a:r>
          </a:p>
          <a:p>
            <a:r>
              <a:rPr lang="en-US" dirty="0" smtClean="0"/>
              <a:t>Facilitates training and development</a:t>
            </a:r>
          </a:p>
          <a:p>
            <a:r>
              <a:rPr lang="en-US" dirty="0" smtClean="0"/>
              <a:t>Leads to motivation</a:t>
            </a:r>
          </a:p>
          <a:p>
            <a:r>
              <a:rPr lang="en-US" dirty="0" smtClean="0"/>
              <a:t>Improves superior subordinate relationships</a:t>
            </a:r>
          </a:p>
          <a:p>
            <a:r>
              <a:rPr lang="en-US" dirty="0" smtClean="0"/>
              <a:t>Enhances team spirit</a:t>
            </a:r>
          </a:p>
          <a:p>
            <a:r>
              <a:rPr lang="en-US" dirty="0" smtClean="0"/>
              <a:t>Facilitates Performance Appraisal</a:t>
            </a:r>
          </a:p>
          <a:p>
            <a:r>
              <a:rPr lang="en-US" dirty="0" smtClean="0"/>
              <a:t>Job satisfaction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of Effective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part of Superior</a:t>
            </a:r>
          </a:p>
          <a:p>
            <a:r>
              <a:rPr lang="en-US" dirty="0" smtClean="0"/>
              <a:t>On the part of Subordinate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421</TotalTime>
  <Words>585</Words>
  <Application>Microsoft PowerPoint</Application>
  <PresentationFormat>On-screen Show (4:3)</PresentationFormat>
  <Paragraphs>142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Organising</vt:lpstr>
      <vt:lpstr>Definition</vt:lpstr>
      <vt:lpstr>Process of Organizing</vt:lpstr>
      <vt:lpstr>Principles of Organizing</vt:lpstr>
      <vt:lpstr>Delegation of Authority</vt:lpstr>
      <vt:lpstr>Elements of Delegation</vt:lpstr>
      <vt:lpstr>Delegation of Authority : Process</vt:lpstr>
      <vt:lpstr>Importance of Delegation</vt:lpstr>
      <vt:lpstr>Barriers of Effective Delegation</vt:lpstr>
      <vt:lpstr>Barriers of Effective Delegation Difficulties of Superior</vt:lpstr>
      <vt:lpstr>Barriers of Effective Delegation Difficulties of Subordinate</vt:lpstr>
      <vt:lpstr>Centralization</vt:lpstr>
      <vt:lpstr>Decentralization</vt:lpstr>
      <vt:lpstr>Slide 14</vt:lpstr>
      <vt:lpstr>Differences between Centralization and Decentralization</vt:lpstr>
      <vt:lpstr>Factors affecting Centralization and Decentralization</vt:lpstr>
      <vt:lpstr>Span of Management/Control</vt:lpstr>
      <vt:lpstr>Factors determining Span of Control</vt:lpstr>
      <vt:lpstr>Graicunas Theory of Span of Control</vt:lpstr>
      <vt:lpstr>Graicunas Formula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Organising</dc:title>
  <dc:creator>ADMIN</dc:creator>
  <cp:lastModifiedBy>SONY</cp:lastModifiedBy>
  <cp:revision>42</cp:revision>
  <dcterms:created xsi:type="dcterms:W3CDTF">2013-09-12T03:29:32Z</dcterms:created>
  <dcterms:modified xsi:type="dcterms:W3CDTF">2014-09-14T17:46:18Z</dcterms:modified>
</cp:coreProperties>
</file>