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59" r:id="rId9"/>
    <p:sldId id="260" r:id="rId10"/>
    <p:sldId id="261" r:id="rId11"/>
    <p:sldId id="267" r:id="rId12"/>
    <p:sldId id="268" r:id="rId13"/>
    <p:sldId id="269" r:id="rId14"/>
    <p:sldId id="270" r:id="rId15"/>
    <p:sldId id="27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B36C0-B6C7-405F-9A95-229248208E5F}" type="doc">
      <dgm:prSet loTypeId="urn:microsoft.com/office/officeart/2005/8/layout/cycle1" loCatId="cycle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6BEF141-8829-4B96-AF4B-04FFEFAF9395}">
      <dgm:prSet phldrT="[Text]"/>
      <dgm:spPr/>
      <dgm:t>
        <a:bodyPr/>
        <a:lstStyle/>
        <a:p>
          <a:endParaRPr lang="en-US" dirty="0"/>
        </a:p>
      </dgm:t>
    </dgm:pt>
    <dgm:pt modelId="{E48181C1-ABAB-4347-9376-D90026DF317B}" type="parTrans" cxnId="{9854FDEC-A0DE-4619-A1FF-6C681D672A30}">
      <dgm:prSet/>
      <dgm:spPr/>
      <dgm:t>
        <a:bodyPr/>
        <a:lstStyle/>
        <a:p>
          <a:endParaRPr lang="en-US"/>
        </a:p>
      </dgm:t>
    </dgm:pt>
    <dgm:pt modelId="{0641CBDB-69AD-41F6-9E3F-181320EFF8B5}" type="sibTrans" cxnId="{9854FDEC-A0DE-4619-A1FF-6C681D672A30}">
      <dgm:prSet/>
      <dgm:spPr/>
      <dgm:t>
        <a:bodyPr/>
        <a:lstStyle/>
        <a:p>
          <a:endParaRPr lang="en-US"/>
        </a:p>
      </dgm:t>
    </dgm:pt>
    <dgm:pt modelId="{CB0BE8DD-4676-4800-9D66-4A2FD541D55A}" type="pres">
      <dgm:prSet presAssocID="{3CDB36C0-B6C7-405F-9A95-229248208E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02191D-ED49-4F71-8005-B557BDEA431F}" type="pres">
      <dgm:prSet presAssocID="{86BEF141-8829-4B96-AF4B-04FFEFAF9395}" presName="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4FDEC-A0DE-4619-A1FF-6C681D672A30}" srcId="{3CDB36C0-B6C7-405F-9A95-229248208E5F}" destId="{86BEF141-8829-4B96-AF4B-04FFEFAF9395}" srcOrd="0" destOrd="0" parTransId="{E48181C1-ABAB-4347-9376-D90026DF317B}" sibTransId="{0641CBDB-69AD-41F6-9E3F-181320EFF8B5}"/>
    <dgm:cxn modelId="{6B57F941-AB7D-4007-BEC7-65DB9703F1DA}" type="presOf" srcId="{3CDB36C0-B6C7-405F-9A95-229248208E5F}" destId="{CB0BE8DD-4676-4800-9D66-4A2FD541D55A}" srcOrd="0" destOrd="0" presId="urn:microsoft.com/office/officeart/2005/8/layout/cycle1"/>
    <dgm:cxn modelId="{349FA043-650D-472E-92BE-ED951E3A8493}" type="presOf" srcId="{86BEF141-8829-4B96-AF4B-04FFEFAF9395}" destId="{E202191D-ED49-4F71-8005-B557BDEA431F}" srcOrd="0" destOrd="0" presId="urn:microsoft.com/office/officeart/2005/8/layout/cycle1"/>
    <dgm:cxn modelId="{30F165D3-718D-4351-818C-9911DB956182}" type="presParOf" srcId="{CB0BE8DD-4676-4800-9D66-4A2FD541D55A}" destId="{E202191D-ED49-4F71-8005-B557BDEA431F}" srcOrd="0" destOrd="0" presId="urn:microsoft.com/office/officeart/2005/8/layout/cycl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7BEC95-657D-4D48-BD03-5AFD2F77FCAB}" type="doc">
      <dgm:prSet loTypeId="urn:microsoft.com/office/officeart/2005/8/layout/process5" loCatId="process" qsTypeId="urn:microsoft.com/office/officeart/2005/8/quickstyle/3d3" qsCatId="3D" csTypeId="urn:microsoft.com/office/officeart/2005/8/colors/accent0_3" csCatId="mainScheme" phldr="1"/>
      <dgm:spPr/>
    </dgm:pt>
    <dgm:pt modelId="{FDB04DB6-9474-4EBC-9328-1E58C4FA282F}">
      <dgm:prSet phldrT="[Text]"/>
      <dgm:spPr/>
      <dgm:t>
        <a:bodyPr/>
        <a:lstStyle/>
        <a:p>
          <a:r>
            <a:rPr lang="en-US" dirty="0" smtClean="0"/>
            <a:t>Setting performance standards</a:t>
          </a:r>
          <a:endParaRPr lang="en-US" dirty="0"/>
        </a:p>
      </dgm:t>
    </dgm:pt>
    <dgm:pt modelId="{6B318360-EACF-4642-9057-FFD5EADD7308}" type="parTrans" cxnId="{C02013A9-9797-4E94-8F32-83BED64EEBBD}">
      <dgm:prSet/>
      <dgm:spPr/>
      <dgm:t>
        <a:bodyPr/>
        <a:lstStyle/>
        <a:p>
          <a:endParaRPr lang="en-US"/>
        </a:p>
      </dgm:t>
    </dgm:pt>
    <dgm:pt modelId="{11CEA032-BD4A-4EE5-A7A2-61C389C4C5FE}" type="sibTrans" cxnId="{C02013A9-9797-4E94-8F32-83BED64EEBBD}">
      <dgm:prSet/>
      <dgm:spPr/>
      <dgm:t>
        <a:bodyPr/>
        <a:lstStyle/>
        <a:p>
          <a:endParaRPr lang="en-US"/>
        </a:p>
      </dgm:t>
    </dgm:pt>
    <dgm:pt modelId="{606E12EE-3F17-41BA-9DDF-05D2DCF6248E}">
      <dgm:prSet phldrT="[Text]"/>
      <dgm:spPr/>
      <dgm:t>
        <a:bodyPr/>
        <a:lstStyle/>
        <a:p>
          <a:r>
            <a:rPr lang="en-US" dirty="0" smtClean="0"/>
            <a:t>Listing out corrective measures</a:t>
          </a:r>
          <a:endParaRPr lang="en-US" dirty="0"/>
        </a:p>
      </dgm:t>
    </dgm:pt>
    <dgm:pt modelId="{2C549DCC-D976-4D84-93C8-35F2955F59FA}" type="parTrans" cxnId="{084B85BA-8796-41A5-BA9A-9A5606FD5581}">
      <dgm:prSet/>
      <dgm:spPr/>
      <dgm:t>
        <a:bodyPr/>
        <a:lstStyle/>
        <a:p>
          <a:endParaRPr lang="en-US"/>
        </a:p>
      </dgm:t>
    </dgm:pt>
    <dgm:pt modelId="{3B57B72B-B367-4E4E-A545-735E5E19C606}" type="sibTrans" cxnId="{084B85BA-8796-41A5-BA9A-9A5606FD5581}">
      <dgm:prSet/>
      <dgm:spPr/>
      <dgm:t>
        <a:bodyPr/>
        <a:lstStyle/>
        <a:p>
          <a:endParaRPr lang="en-US"/>
        </a:p>
      </dgm:t>
    </dgm:pt>
    <dgm:pt modelId="{B41F55A1-7FD6-4E8F-8588-753F88E68D5F}">
      <dgm:prSet phldrT="[Text]"/>
      <dgm:spPr/>
      <dgm:t>
        <a:bodyPr/>
        <a:lstStyle/>
        <a:p>
          <a:r>
            <a:rPr lang="en-US" dirty="0" smtClean="0"/>
            <a:t>Measurement of real performance</a:t>
          </a:r>
          <a:endParaRPr lang="en-US" dirty="0"/>
        </a:p>
      </dgm:t>
    </dgm:pt>
    <dgm:pt modelId="{81619255-9275-4EDD-89E5-26EEA0A92CD3}" type="parTrans" cxnId="{B8CD84ED-AC25-408E-8E56-E31653D7F0CB}">
      <dgm:prSet/>
      <dgm:spPr/>
      <dgm:t>
        <a:bodyPr/>
        <a:lstStyle/>
        <a:p>
          <a:endParaRPr lang="en-US"/>
        </a:p>
      </dgm:t>
    </dgm:pt>
    <dgm:pt modelId="{71DED289-1EEE-475B-93CB-89EE1E7E5FE5}" type="sibTrans" cxnId="{B8CD84ED-AC25-408E-8E56-E31653D7F0CB}">
      <dgm:prSet/>
      <dgm:spPr/>
      <dgm:t>
        <a:bodyPr/>
        <a:lstStyle/>
        <a:p>
          <a:endParaRPr lang="en-US"/>
        </a:p>
      </dgm:t>
    </dgm:pt>
    <dgm:pt modelId="{D32E7154-568C-4EC8-A64D-57B07D447D0F}">
      <dgm:prSet phldrT="[Text]"/>
      <dgm:spPr/>
      <dgm:t>
        <a:bodyPr/>
        <a:lstStyle/>
        <a:p>
          <a:r>
            <a:rPr lang="en-US" dirty="0" smtClean="0"/>
            <a:t>Comparing performance with plans</a:t>
          </a:r>
          <a:endParaRPr lang="en-US" dirty="0"/>
        </a:p>
      </dgm:t>
    </dgm:pt>
    <dgm:pt modelId="{19E2A754-45E7-4528-A312-882C6F9B8B10}" type="parTrans" cxnId="{2EF922B5-8CC6-44A8-914B-B7F00AB82827}">
      <dgm:prSet/>
      <dgm:spPr/>
      <dgm:t>
        <a:bodyPr/>
        <a:lstStyle/>
        <a:p>
          <a:endParaRPr lang="en-US"/>
        </a:p>
      </dgm:t>
    </dgm:pt>
    <dgm:pt modelId="{12EADE3A-A189-4F4C-B7B9-F9F51B5A3B0D}" type="sibTrans" cxnId="{2EF922B5-8CC6-44A8-914B-B7F00AB82827}">
      <dgm:prSet/>
      <dgm:spPr/>
      <dgm:t>
        <a:bodyPr/>
        <a:lstStyle/>
        <a:p>
          <a:endParaRPr lang="en-US"/>
        </a:p>
      </dgm:t>
    </dgm:pt>
    <dgm:pt modelId="{55DAFD21-F103-4D19-94C7-5B7065917707}">
      <dgm:prSet phldrT="[Text]"/>
      <dgm:spPr/>
      <dgm:t>
        <a:bodyPr/>
        <a:lstStyle/>
        <a:p>
          <a:r>
            <a:rPr lang="en-US" dirty="0" smtClean="0"/>
            <a:t>Finding the causes for variations</a:t>
          </a:r>
          <a:endParaRPr lang="en-US" dirty="0"/>
        </a:p>
      </dgm:t>
    </dgm:pt>
    <dgm:pt modelId="{35A7C43F-911F-4660-8DDC-C9D413C6EB61}" type="parTrans" cxnId="{B668EDA8-E6A7-4E9A-BA72-E37A673B094A}">
      <dgm:prSet/>
      <dgm:spPr/>
      <dgm:t>
        <a:bodyPr/>
        <a:lstStyle/>
        <a:p>
          <a:endParaRPr lang="en-US"/>
        </a:p>
      </dgm:t>
    </dgm:pt>
    <dgm:pt modelId="{E7C8F558-D301-49E6-BA65-1086922FC601}" type="sibTrans" cxnId="{B668EDA8-E6A7-4E9A-BA72-E37A673B094A}">
      <dgm:prSet/>
      <dgm:spPr/>
      <dgm:t>
        <a:bodyPr/>
        <a:lstStyle/>
        <a:p>
          <a:endParaRPr lang="en-US"/>
        </a:p>
      </dgm:t>
    </dgm:pt>
    <dgm:pt modelId="{9E24BD83-648A-4A1C-92C2-9F5A75D1B646}">
      <dgm:prSet phldrT="[Text]"/>
      <dgm:spPr/>
      <dgm:t>
        <a:bodyPr/>
        <a:lstStyle/>
        <a:p>
          <a:r>
            <a:rPr lang="en-US" dirty="0" smtClean="0"/>
            <a:t>Selecting and Implementing corrective measures</a:t>
          </a:r>
          <a:endParaRPr lang="en-US" dirty="0"/>
        </a:p>
      </dgm:t>
    </dgm:pt>
    <dgm:pt modelId="{87059F1D-C0A9-4A1D-924C-ED119A17B103}" type="parTrans" cxnId="{BCAA14D1-ED6C-43F0-8D6F-D1EED5831D30}">
      <dgm:prSet/>
      <dgm:spPr/>
      <dgm:t>
        <a:bodyPr/>
        <a:lstStyle/>
        <a:p>
          <a:endParaRPr lang="en-US"/>
        </a:p>
      </dgm:t>
    </dgm:pt>
    <dgm:pt modelId="{8750ABA8-29F4-4FA2-A397-88ED860242DE}" type="sibTrans" cxnId="{BCAA14D1-ED6C-43F0-8D6F-D1EED5831D30}">
      <dgm:prSet/>
      <dgm:spPr/>
      <dgm:t>
        <a:bodyPr/>
        <a:lstStyle/>
        <a:p>
          <a:endParaRPr lang="en-US"/>
        </a:p>
      </dgm:t>
    </dgm:pt>
    <dgm:pt modelId="{8C6A9A1A-A171-462B-8E5C-347F6907CC55}" type="pres">
      <dgm:prSet presAssocID="{0A7BEC95-657D-4D48-BD03-5AFD2F77FCAB}" presName="diagram" presStyleCnt="0">
        <dgm:presLayoutVars>
          <dgm:dir/>
          <dgm:resizeHandles val="exact"/>
        </dgm:presLayoutVars>
      </dgm:prSet>
      <dgm:spPr/>
    </dgm:pt>
    <dgm:pt modelId="{450C3190-00BF-4919-B84C-FE66E5EED98B}" type="pres">
      <dgm:prSet presAssocID="{FDB04DB6-9474-4EBC-9328-1E58C4FA282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CE2B2-C61F-4BB9-BF44-7C46436EFAB9}" type="pres">
      <dgm:prSet presAssocID="{11CEA032-BD4A-4EE5-A7A2-61C389C4C5F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B89B437-E09F-4549-A754-98A4176552E7}" type="pres">
      <dgm:prSet presAssocID="{11CEA032-BD4A-4EE5-A7A2-61C389C4C5F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DBC4B8D-EA3D-4713-B7C7-CD041CAE98A4}" type="pres">
      <dgm:prSet presAssocID="{B41F55A1-7FD6-4E8F-8588-753F88E68D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AFA0A-B518-4886-8E2A-B79D3322A80D}" type="pres">
      <dgm:prSet presAssocID="{71DED289-1EEE-475B-93CB-89EE1E7E5FE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BEB6911-A704-4069-B8A7-DDE1B3AB488C}" type="pres">
      <dgm:prSet presAssocID="{71DED289-1EEE-475B-93CB-89EE1E7E5FE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181DBA2-287F-413D-8236-49440F790F0C}" type="pres">
      <dgm:prSet presAssocID="{D32E7154-568C-4EC8-A64D-57B07D447D0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11E1A-446E-4E09-B602-09BE027BF077}" type="pres">
      <dgm:prSet presAssocID="{12EADE3A-A189-4F4C-B7B9-F9F51B5A3B0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72280DF-C044-49BD-A4E5-7318E8B142A2}" type="pres">
      <dgm:prSet presAssocID="{12EADE3A-A189-4F4C-B7B9-F9F51B5A3B0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4345554-EE11-44E4-A995-111B359B7A0B}" type="pres">
      <dgm:prSet presAssocID="{55DAFD21-F103-4D19-94C7-5B70659177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2667F-FF54-415F-A1F6-EA01A5A57C30}" type="pres">
      <dgm:prSet presAssocID="{E7C8F558-D301-49E6-BA65-1086922FC60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44B05E6-5F8C-4CF3-9242-A0845B36E3C5}" type="pres">
      <dgm:prSet presAssocID="{E7C8F558-D301-49E6-BA65-1086922FC60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4AD93DB-9A44-4672-A4C4-487EEBF56B8C}" type="pres">
      <dgm:prSet presAssocID="{606E12EE-3F17-41BA-9DDF-05D2DCF6248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3BE19-88B8-4DE5-B0FA-E86693E20ED9}" type="pres">
      <dgm:prSet presAssocID="{3B57B72B-B367-4E4E-A545-735E5E19C60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6566D87-88EF-4BFF-9A43-D248737862B9}" type="pres">
      <dgm:prSet presAssocID="{3B57B72B-B367-4E4E-A545-735E5E19C60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E334B92-51CE-477B-B353-298CF83CE977}" type="pres">
      <dgm:prSet presAssocID="{9E24BD83-648A-4A1C-92C2-9F5A75D1B6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B85BA-8796-41A5-BA9A-9A5606FD5581}" srcId="{0A7BEC95-657D-4D48-BD03-5AFD2F77FCAB}" destId="{606E12EE-3F17-41BA-9DDF-05D2DCF6248E}" srcOrd="4" destOrd="0" parTransId="{2C549DCC-D976-4D84-93C8-35F2955F59FA}" sibTransId="{3B57B72B-B367-4E4E-A545-735E5E19C606}"/>
    <dgm:cxn modelId="{9DD6C42D-3876-4B6B-AC93-6B2ABC857CF4}" type="presOf" srcId="{12EADE3A-A189-4F4C-B7B9-F9F51B5A3B0D}" destId="{4BB11E1A-446E-4E09-B602-09BE027BF077}" srcOrd="0" destOrd="0" presId="urn:microsoft.com/office/officeart/2005/8/layout/process5"/>
    <dgm:cxn modelId="{F87CA573-2C33-4412-B2F4-AF36498640AE}" type="presOf" srcId="{E7C8F558-D301-49E6-BA65-1086922FC601}" destId="{15A2667F-FF54-415F-A1F6-EA01A5A57C30}" srcOrd="0" destOrd="0" presId="urn:microsoft.com/office/officeart/2005/8/layout/process5"/>
    <dgm:cxn modelId="{7D2409E2-F7D8-4DBB-A745-6FA6AF8ADD6D}" type="presOf" srcId="{71DED289-1EEE-475B-93CB-89EE1E7E5FE5}" destId="{CBEB6911-A704-4069-B8A7-DDE1B3AB488C}" srcOrd="1" destOrd="0" presId="urn:microsoft.com/office/officeart/2005/8/layout/process5"/>
    <dgm:cxn modelId="{C9239A29-B63B-45A8-875B-13819B90ADDD}" type="presOf" srcId="{71DED289-1EEE-475B-93CB-89EE1E7E5FE5}" destId="{D48AFA0A-B518-4886-8E2A-B79D3322A80D}" srcOrd="0" destOrd="0" presId="urn:microsoft.com/office/officeart/2005/8/layout/process5"/>
    <dgm:cxn modelId="{27305DB5-D7B2-46B7-B8E6-F5C989775E65}" type="presOf" srcId="{9E24BD83-648A-4A1C-92C2-9F5A75D1B646}" destId="{7E334B92-51CE-477B-B353-298CF83CE977}" srcOrd="0" destOrd="0" presId="urn:microsoft.com/office/officeart/2005/8/layout/process5"/>
    <dgm:cxn modelId="{5766EF8F-16A4-4296-95CE-ED63D1A61290}" type="presOf" srcId="{0A7BEC95-657D-4D48-BD03-5AFD2F77FCAB}" destId="{8C6A9A1A-A171-462B-8E5C-347F6907CC55}" srcOrd="0" destOrd="0" presId="urn:microsoft.com/office/officeart/2005/8/layout/process5"/>
    <dgm:cxn modelId="{BCAA04E3-DA92-4536-B7DD-FD58F471C920}" type="presOf" srcId="{12EADE3A-A189-4F4C-B7B9-F9F51B5A3B0D}" destId="{472280DF-C044-49BD-A4E5-7318E8B142A2}" srcOrd="1" destOrd="0" presId="urn:microsoft.com/office/officeart/2005/8/layout/process5"/>
    <dgm:cxn modelId="{0EB6EEAA-A80C-4E06-893B-BCFFF787435A}" type="presOf" srcId="{E7C8F558-D301-49E6-BA65-1086922FC601}" destId="{B44B05E6-5F8C-4CF3-9242-A0845B36E3C5}" srcOrd="1" destOrd="0" presId="urn:microsoft.com/office/officeart/2005/8/layout/process5"/>
    <dgm:cxn modelId="{0332980F-3309-4E81-B777-7850EA969C7E}" type="presOf" srcId="{606E12EE-3F17-41BA-9DDF-05D2DCF6248E}" destId="{74AD93DB-9A44-4672-A4C4-487EEBF56B8C}" srcOrd="0" destOrd="0" presId="urn:microsoft.com/office/officeart/2005/8/layout/process5"/>
    <dgm:cxn modelId="{B668EDA8-E6A7-4E9A-BA72-E37A673B094A}" srcId="{0A7BEC95-657D-4D48-BD03-5AFD2F77FCAB}" destId="{55DAFD21-F103-4D19-94C7-5B7065917707}" srcOrd="3" destOrd="0" parTransId="{35A7C43F-911F-4660-8DDC-C9D413C6EB61}" sibTransId="{E7C8F558-D301-49E6-BA65-1086922FC601}"/>
    <dgm:cxn modelId="{ADA39DAD-B22D-4C10-9B70-20AE36FD6BD1}" type="presOf" srcId="{11CEA032-BD4A-4EE5-A7A2-61C389C4C5FE}" destId="{879CE2B2-C61F-4BB9-BF44-7C46436EFAB9}" srcOrd="0" destOrd="0" presId="urn:microsoft.com/office/officeart/2005/8/layout/process5"/>
    <dgm:cxn modelId="{C4875BBF-AB01-4B2E-B3E4-834479B6E428}" type="presOf" srcId="{D32E7154-568C-4EC8-A64D-57B07D447D0F}" destId="{A181DBA2-287F-413D-8236-49440F790F0C}" srcOrd="0" destOrd="0" presId="urn:microsoft.com/office/officeart/2005/8/layout/process5"/>
    <dgm:cxn modelId="{FB04F29F-35A5-4B09-9B5D-353DDDEACE33}" type="presOf" srcId="{11CEA032-BD4A-4EE5-A7A2-61C389C4C5FE}" destId="{AB89B437-E09F-4549-A754-98A4176552E7}" srcOrd="1" destOrd="0" presId="urn:microsoft.com/office/officeart/2005/8/layout/process5"/>
    <dgm:cxn modelId="{13EC7D04-3C86-4522-B25B-8DD64F7F4BAB}" type="presOf" srcId="{3B57B72B-B367-4E4E-A545-735E5E19C606}" destId="{B5D3BE19-88B8-4DE5-B0FA-E86693E20ED9}" srcOrd="0" destOrd="0" presId="urn:microsoft.com/office/officeart/2005/8/layout/process5"/>
    <dgm:cxn modelId="{C13A0611-BA64-4822-853E-8CD390489057}" type="presOf" srcId="{55DAFD21-F103-4D19-94C7-5B7065917707}" destId="{44345554-EE11-44E4-A995-111B359B7A0B}" srcOrd="0" destOrd="0" presId="urn:microsoft.com/office/officeart/2005/8/layout/process5"/>
    <dgm:cxn modelId="{C02013A9-9797-4E94-8F32-83BED64EEBBD}" srcId="{0A7BEC95-657D-4D48-BD03-5AFD2F77FCAB}" destId="{FDB04DB6-9474-4EBC-9328-1E58C4FA282F}" srcOrd="0" destOrd="0" parTransId="{6B318360-EACF-4642-9057-FFD5EADD7308}" sibTransId="{11CEA032-BD4A-4EE5-A7A2-61C389C4C5FE}"/>
    <dgm:cxn modelId="{B8CD84ED-AC25-408E-8E56-E31653D7F0CB}" srcId="{0A7BEC95-657D-4D48-BD03-5AFD2F77FCAB}" destId="{B41F55A1-7FD6-4E8F-8588-753F88E68D5F}" srcOrd="1" destOrd="0" parTransId="{81619255-9275-4EDD-89E5-26EEA0A92CD3}" sibTransId="{71DED289-1EEE-475B-93CB-89EE1E7E5FE5}"/>
    <dgm:cxn modelId="{5AF72C91-DBAE-4DE8-9C74-47962E3D3D31}" type="presOf" srcId="{B41F55A1-7FD6-4E8F-8588-753F88E68D5F}" destId="{FDBC4B8D-EA3D-4713-B7C7-CD041CAE98A4}" srcOrd="0" destOrd="0" presId="urn:microsoft.com/office/officeart/2005/8/layout/process5"/>
    <dgm:cxn modelId="{75873085-F871-48F0-A821-9048F9551027}" type="presOf" srcId="{FDB04DB6-9474-4EBC-9328-1E58C4FA282F}" destId="{450C3190-00BF-4919-B84C-FE66E5EED98B}" srcOrd="0" destOrd="0" presId="urn:microsoft.com/office/officeart/2005/8/layout/process5"/>
    <dgm:cxn modelId="{96BFA373-BCDC-43E2-8182-6F526EE796A4}" type="presOf" srcId="{3B57B72B-B367-4E4E-A545-735E5E19C606}" destId="{E6566D87-88EF-4BFF-9A43-D248737862B9}" srcOrd="1" destOrd="0" presId="urn:microsoft.com/office/officeart/2005/8/layout/process5"/>
    <dgm:cxn modelId="{2EF922B5-8CC6-44A8-914B-B7F00AB82827}" srcId="{0A7BEC95-657D-4D48-BD03-5AFD2F77FCAB}" destId="{D32E7154-568C-4EC8-A64D-57B07D447D0F}" srcOrd="2" destOrd="0" parTransId="{19E2A754-45E7-4528-A312-882C6F9B8B10}" sibTransId="{12EADE3A-A189-4F4C-B7B9-F9F51B5A3B0D}"/>
    <dgm:cxn modelId="{BCAA14D1-ED6C-43F0-8D6F-D1EED5831D30}" srcId="{0A7BEC95-657D-4D48-BD03-5AFD2F77FCAB}" destId="{9E24BD83-648A-4A1C-92C2-9F5A75D1B646}" srcOrd="5" destOrd="0" parTransId="{87059F1D-C0A9-4A1D-924C-ED119A17B103}" sibTransId="{8750ABA8-29F4-4FA2-A397-88ED860242DE}"/>
    <dgm:cxn modelId="{67FF25C8-18D6-4DB4-9BCE-E50DE6563EF9}" type="presParOf" srcId="{8C6A9A1A-A171-462B-8E5C-347F6907CC55}" destId="{450C3190-00BF-4919-B84C-FE66E5EED98B}" srcOrd="0" destOrd="0" presId="urn:microsoft.com/office/officeart/2005/8/layout/process5"/>
    <dgm:cxn modelId="{ED9FF660-19DD-43D5-A8AC-5FFD51045A2A}" type="presParOf" srcId="{8C6A9A1A-A171-462B-8E5C-347F6907CC55}" destId="{879CE2B2-C61F-4BB9-BF44-7C46436EFAB9}" srcOrd="1" destOrd="0" presId="urn:microsoft.com/office/officeart/2005/8/layout/process5"/>
    <dgm:cxn modelId="{040BA721-E417-450F-8A15-2BF1C2F02E28}" type="presParOf" srcId="{879CE2B2-C61F-4BB9-BF44-7C46436EFAB9}" destId="{AB89B437-E09F-4549-A754-98A4176552E7}" srcOrd="0" destOrd="0" presId="urn:microsoft.com/office/officeart/2005/8/layout/process5"/>
    <dgm:cxn modelId="{EFE17BD8-D524-4162-89BF-92C81D93BD31}" type="presParOf" srcId="{8C6A9A1A-A171-462B-8E5C-347F6907CC55}" destId="{FDBC4B8D-EA3D-4713-B7C7-CD041CAE98A4}" srcOrd="2" destOrd="0" presId="urn:microsoft.com/office/officeart/2005/8/layout/process5"/>
    <dgm:cxn modelId="{132E11E7-2424-4903-8940-E05D55E6DF8A}" type="presParOf" srcId="{8C6A9A1A-A171-462B-8E5C-347F6907CC55}" destId="{D48AFA0A-B518-4886-8E2A-B79D3322A80D}" srcOrd="3" destOrd="0" presId="urn:microsoft.com/office/officeart/2005/8/layout/process5"/>
    <dgm:cxn modelId="{8BACD27A-F50B-4C5B-A85B-26EE3AA4AD02}" type="presParOf" srcId="{D48AFA0A-B518-4886-8E2A-B79D3322A80D}" destId="{CBEB6911-A704-4069-B8A7-DDE1B3AB488C}" srcOrd="0" destOrd="0" presId="urn:microsoft.com/office/officeart/2005/8/layout/process5"/>
    <dgm:cxn modelId="{5E9CCB0D-40DD-4CBD-B402-7B0EFB1D22AA}" type="presParOf" srcId="{8C6A9A1A-A171-462B-8E5C-347F6907CC55}" destId="{A181DBA2-287F-413D-8236-49440F790F0C}" srcOrd="4" destOrd="0" presId="urn:microsoft.com/office/officeart/2005/8/layout/process5"/>
    <dgm:cxn modelId="{8D56338A-5C01-4DA3-B7C7-5FAFD150D4B7}" type="presParOf" srcId="{8C6A9A1A-A171-462B-8E5C-347F6907CC55}" destId="{4BB11E1A-446E-4E09-B602-09BE027BF077}" srcOrd="5" destOrd="0" presId="urn:microsoft.com/office/officeart/2005/8/layout/process5"/>
    <dgm:cxn modelId="{43120EDE-C0A0-49F8-AF29-A7E980F689CD}" type="presParOf" srcId="{4BB11E1A-446E-4E09-B602-09BE027BF077}" destId="{472280DF-C044-49BD-A4E5-7318E8B142A2}" srcOrd="0" destOrd="0" presId="urn:microsoft.com/office/officeart/2005/8/layout/process5"/>
    <dgm:cxn modelId="{B0CB9E05-535C-4DC0-B84E-FDFDD40D8B4F}" type="presParOf" srcId="{8C6A9A1A-A171-462B-8E5C-347F6907CC55}" destId="{44345554-EE11-44E4-A995-111B359B7A0B}" srcOrd="6" destOrd="0" presId="urn:microsoft.com/office/officeart/2005/8/layout/process5"/>
    <dgm:cxn modelId="{565BCEFF-0AB4-4850-9BE6-5E3BB0E8AB83}" type="presParOf" srcId="{8C6A9A1A-A171-462B-8E5C-347F6907CC55}" destId="{15A2667F-FF54-415F-A1F6-EA01A5A57C30}" srcOrd="7" destOrd="0" presId="urn:microsoft.com/office/officeart/2005/8/layout/process5"/>
    <dgm:cxn modelId="{8B759ECB-1E2C-4824-8DCB-5D9B632B5ED2}" type="presParOf" srcId="{15A2667F-FF54-415F-A1F6-EA01A5A57C30}" destId="{B44B05E6-5F8C-4CF3-9242-A0845B36E3C5}" srcOrd="0" destOrd="0" presId="urn:microsoft.com/office/officeart/2005/8/layout/process5"/>
    <dgm:cxn modelId="{A46A639A-C137-4579-BFCE-BB724A9E9269}" type="presParOf" srcId="{8C6A9A1A-A171-462B-8E5C-347F6907CC55}" destId="{74AD93DB-9A44-4672-A4C4-487EEBF56B8C}" srcOrd="8" destOrd="0" presId="urn:microsoft.com/office/officeart/2005/8/layout/process5"/>
    <dgm:cxn modelId="{FCE94776-317D-483A-A4AE-F70A2BA53670}" type="presParOf" srcId="{8C6A9A1A-A171-462B-8E5C-347F6907CC55}" destId="{B5D3BE19-88B8-4DE5-B0FA-E86693E20ED9}" srcOrd="9" destOrd="0" presId="urn:microsoft.com/office/officeart/2005/8/layout/process5"/>
    <dgm:cxn modelId="{7CAFF91D-FAA0-413B-9221-3451DFEA87C9}" type="presParOf" srcId="{B5D3BE19-88B8-4DE5-B0FA-E86693E20ED9}" destId="{E6566D87-88EF-4BFF-9A43-D248737862B9}" srcOrd="0" destOrd="0" presId="urn:microsoft.com/office/officeart/2005/8/layout/process5"/>
    <dgm:cxn modelId="{94D50E9D-63EC-4AA1-B490-0C11BE0CC434}" type="presParOf" srcId="{8C6A9A1A-A171-462B-8E5C-347F6907CC55}" destId="{7E334B92-51CE-477B-B353-298CF83CE977}" srcOrd="1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 On Investment</a:t>
            </a:r>
          </a:p>
          <a:p>
            <a:pPr lvl="1"/>
            <a:r>
              <a:rPr lang="en-US" dirty="0" smtClean="0"/>
              <a:t>Provides a basic benchmark for measuring whether or not invested capital has been used successfully to generate realistic returns</a:t>
            </a:r>
          </a:p>
          <a:p>
            <a:r>
              <a:rPr lang="en-US" dirty="0" smtClean="0"/>
              <a:t>MIS:</a:t>
            </a:r>
          </a:p>
          <a:p>
            <a:pPr lvl="1"/>
            <a:r>
              <a:rPr lang="en-US" dirty="0" smtClean="0"/>
              <a:t>Data collected and stored for future reference</a:t>
            </a:r>
          </a:p>
          <a:p>
            <a:pPr lvl="1"/>
            <a:r>
              <a:rPr lang="en-US" dirty="0" smtClean="0"/>
              <a:t>Data bank is maintained</a:t>
            </a:r>
          </a:p>
          <a:p>
            <a:pPr lvl="1"/>
            <a:r>
              <a:rPr lang="en-US" dirty="0" smtClean="0"/>
              <a:t>When required managers may use the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</a:p>
          <a:p>
            <a:pPr lvl="1"/>
            <a:r>
              <a:rPr lang="en-US" dirty="0" smtClean="0"/>
              <a:t>For analyzing financial statements</a:t>
            </a:r>
          </a:p>
          <a:p>
            <a:pPr lvl="1"/>
            <a:r>
              <a:rPr lang="en-US" dirty="0" smtClean="0"/>
              <a:t>Liquidity ,Solvency, Profitability and Turnover ratios are commonly used</a:t>
            </a:r>
          </a:p>
          <a:p>
            <a:r>
              <a:rPr lang="en-US" dirty="0" smtClean="0"/>
              <a:t>Responsibility Accounting</a:t>
            </a:r>
          </a:p>
          <a:p>
            <a:pPr lvl="1"/>
            <a:r>
              <a:rPr lang="en-US" dirty="0" smtClean="0"/>
              <a:t>Performance of employees judged  by assessing  how  far they have been able to meet the preset targets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Coordination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human and structural mechanisms designed to link the parts of the enterprise together to help achieve the specified objectives</a:t>
            </a:r>
          </a:p>
          <a:p>
            <a:r>
              <a:rPr lang="en-US" dirty="0" smtClean="0"/>
              <a:t>Orderly arrangement of group effort to provide unity of action in the pursuit of common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and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effort</a:t>
            </a:r>
            <a:endParaRPr lang="en-US" dirty="0" smtClean="0"/>
          </a:p>
          <a:p>
            <a:r>
              <a:rPr lang="en-US" dirty="0" smtClean="0"/>
              <a:t>Mutual Confidence</a:t>
            </a:r>
            <a:endParaRPr lang="en-US" dirty="0" smtClean="0"/>
          </a:p>
          <a:p>
            <a:r>
              <a:rPr lang="en-US" dirty="0" smtClean="0"/>
              <a:t>Helps to resolve conflicts</a:t>
            </a:r>
            <a:endParaRPr lang="en-US" dirty="0" smtClean="0"/>
          </a:p>
          <a:p>
            <a:r>
              <a:rPr lang="en-US" dirty="0" smtClean="0"/>
              <a:t>Encourages team spirit</a:t>
            </a:r>
            <a:endParaRPr lang="en-US" dirty="0" smtClean="0"/>
          </a:p>
          <a:p>
            <a:r>
              <a:rPr lang="en-US" dirty="0" smtClean="0"/>
              <a:t>Smooth working</a:t>
            </a:r>
          </a:p>
          <a:p>
            <a:r>
              <a:rPr lang="en-US" dirty="0" smtClean="0"/>
              <a:t>High employee morale</a:t>
            </a:r>
          </a:p>
          <a:p>
            <a:r>
              <a:rPr lang="en-US" dirty="0" smtClean="0"/>
              <a:t>Good relations</a:t>
            </a:r>
            <a:endParaRPr lang="en-US" dirty="0" smtClean="0"/>
          </a:p>
          <a:p>
            <a:r>
              <a:rPr lang="en-US" dirty="0" smtClean="0"/>
              <a:t>Optimum utilization</a:t>
            </a:r>
            <a:r>
              <a:rPr lang="en-US" dirty="0" smtClean="0"/>
              <a:t> of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Coordination as an essence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</a:p>
          <a:p>
            <a:r>
              <a:rPr lang="en-US" dirty="0" smtClean="0"/>
              <a:t>Organizing</a:t>
            </a:r>
          </a:p>
          <a:p>
            <a:r>
              <a:rPr lang="en-US" dirty="0" smtClean="0"/>
              <a:t>Staffing</a:t>
            </a:r>
          </a:p>
          <a:p>
            <a:r>
              <a:rPr lang="en-US" dirty="0" smtClean="0"/>
              <a:t>Directing</a:t>
            </a:r>
          </a:p>
          <a:p>
            <a:r>
              <a:rPr lang="en-US" dirty="0" smtClean="0"/>
              <a:t>Communicating</a:t>
            </a:r>
          </a:p>
          <a:p>
            <a:r>
              <a:rPr lang="en-US" dirty="0" smtClean="0"/>
              <a:t>Leading</a:t>
            </a:r>
          </a:p>
          <a:p>
            <a:r>
              <a:rPr lang="en-US" dirty="0" smtClean="0"/>
              <a:t>Motivating</a:t>
            </a:r>
          </a:p>
          <a:p>
            <a:r>
              <a:rPr lang="en-US" smtClean="0"/>
              <a:t>Controlling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105400"/>
            <a:ext cx="2971800" cy="1143000"/>
          </a:xfrm>
        </p:spPr>
        <p:txBody>
          <a:bodyPr/>
          <a:lstStyle/>
          <a:p>
            <a:r>
              <a:rPr lang="en-US" dirty="0" smtClean="0"/>
              <a:t> 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what is being accomplished, i.e. evaluating the performance and if necessary, applying corrective measures so that the performance takes place according to plans</a:t>
            </a:r>
          </a:p>
          <a:p>
            <a:r>
              <a:rPr lang="en-US" dirty="0" smtClean="0"/>
              <a:t>Ensuring that actions in an organization are performed as per the policy</a:t>
            </a:r>
          </a:p>
          <a:p>
            <a:r>
              <a:rPr lang="en-US" dirty="0" smtClean="0"/>
              <a:t>Process of taking steps to bring actual results and desired results closed together</a:t>
            </a:r>
          </a:p>
          <a:p>
            <a:r>
              <a:rPr lang="en-US" dirty="0" smtClean="0"/>
              <a:t>Process of bringing about conformity of performance with planned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Achieving organizational objectives</a:t>
            </a:r>
          </a:p>
          <a:p>
            <a:r>
              <a:rPr lang="en-US" dirty="0" smtClean="0"/>
              <a:t>Judging precision of standards</a:t>
            </a:r>
          </a:p>
          <a:p>
            <a:r>
              <a:rPr lang="en-US" dirty="0" smtClean="0"/>
              <a:t>Making optimum use of resources</a:t>
            </a:r>
          </a:p>
          <a:p>
            <a:r>
              <a:rPr lang="en-US" dirty="0" smtClean="0"/>
              <a:t>Increases employee motivation and morale</a:t>
            </a:r>
          </a:p>
          <a:p>
            <a:r>
              <a:rPr lang="en-US" dirty="0" smtClean="0"/>
              <a:t>Ensuring order and discipline</a:t>
            </a:r>
          </a:p>
          <a:p>
            <a:r>
              <a:rPr lang="en-US" dirty="0" smtClean="0"/>
              <a:t>Facilitate harmony in action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09600" y="1981200"/>
          <a:ext cx="784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0C3190-00BF-4919-B84C-FE66E5EED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50C3190-00BF-4919-B84C-FE66E5EED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9CE2B2-C61F-4BB9-BF44-7C46436EF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79CE2B2-C61F-4BB9-BF44-7C46436EF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BC4B8D-EA3D-4713-B7C7-CD041CAE9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DBC4B8D-EA3D-4713-B7C7-CD041CAE9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8AFA0A-B518-4886-8E2A-B79D3322A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D48AFA0A-B518-4886-8E2A-B79D3322A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81DBA2-287F-413D-8236-49440F790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A181DBA2-287F-413D-8236-49440F790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B11E1A-446E-4E09-B602-09BE027BF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4BB11E1A-446E-4E09-B602-09BE027BF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345554-EE11-44E4-A995-111B359B7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44345554-EE11-44E4-A995-111B359B7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A2667F-FF54-415F-A1F6-EA01A5A57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15A2667F-FF54-415F-A1F6-EA01A5A57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AD93DB-9A44-4672-A4C4-487EEBF56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74AD93DB-9A44-4672-A4C4-487EEBF56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D3BE19-88B8-4DE5-B0FA-E86693E20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B5D3BE19-88B8-4DE5-B0FA-E86693E20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334B92-51CE-477B-B353-298CF83CE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7E334B92-51CE-477B-B353-298CF83CE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Techniques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Traditional Techniques</a:t>
            </a:r>
          </a:p>
          <a:p>
            <a:r>
              <a:rPr lang="en-US" dirty="0" smtClean="0"/>
              <a:t>Personal Observation</a:t>
            </a:r>
          </a:p>
          <a:p>
            <a:r>
              <a:rPr lang="en-US" dirty="0" smtClean="0"/>
              <a:t>Statistical Data</a:t>
            </a:r>
          </a:p>
          <a:p>
            <a:r>
              <a:rPr lang="en-US" dirty="0" smtClean="0"/>
              <a:t>Special Reports and Analysis</a:t>
            </a:r>
          </a:p>
          <a:p>
            <a:r>
              <a:rPr lang="en-US" dirty="0" smtClean="0"/>
              <a:t>Breakeven Analysis</a:t>
            </a:r>
          </a:p>
          <a:p>
            <a:r>
              <a:rPr lang="en-US" dirty="0" smtClean="0"/>
              <a:t>Budgetary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Modern Techniques</a:t>
            </a:r>
          </a:p>
          <a:p>
            <a:r>
              <a:rPr lang="en-US" dirty="0" smtClean="0"/>
              <a:t>Return on Investment</a:t>
            </a:r>
          </a:p>
          <a:p>
            <a:r>
              <a:rPr lang="en-US" dirty="0" smtClean="0"/>
              <a:t>Ratio analysis</a:t>
            </a:r>
          </a:p>
          <a:p>
            <a:r>
              <a:rPr lang="en-US" dirty="0" smtClean="0"/>
              <a:t>Responsibility Accounting</a:t>
            </a:r>
          </a:p>
          <a:p>
            <a:r>
              <a:rPr lang="en-US" dirty="0" smtClean="0"/>
              <a:t>Managerial Audit</a:t>
            </a:r>
          </a:p>
          <a:p>
            <a:r>
              <a:rPr lang="en-US" dirty="0" smtClean="0"/>
              <a:t>PERT</a:t>
            </a:r>
          </a:p>
          <a:p>
            <a:r>
              <a:rPr lang="en-US" dirty="0" smtClean="0"/>
              <a:t>CPM</a:t>
            </a:r>
          </a:p>
          <a:p>
            <a:r>
              <a:rPr lang="en-US" dirty="0" smtClean="0"/>
              <a:t>MIS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Observation</a:t>
            </a:r>
          </a:p>
          <a:p>
            <a:r>
              <a:rPr lang="en-US" dirty="0" smtClean="0"/>
              <a:t>Statistical Data</a:t>
            </a:r>
          </a:p>
          <a:p>
            <a:r>
              <a:rPr lang="en-US" dirty="0" smtClean="0"/>
              <a:t>Special Reports and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Even Analysis</a:t>
            </a:r>
          </a:p>
          <a:p>
            <a:pPr lvl="1"/>
            <a:r>
              <a:rPr lang="en-US" dirty="0" smtClean="0"/>
              <a:t>Involves calculating the Break Even Point</a:t>
            </a:r>
          </a:p>
          <a:p>
            <a:pPr lvl="1"/>
            <a:r>
              <a:rPr lang="en-US" dirty="0" smtClean="0"/>
              <a:t>Point at which there is no profit, no loss</a:t>
            </a:r>
          </a:p>
          <a:p>
            <a:pPr lvl="1"/>
            <a:r>
              <a:rPr lang="en-US" dirty="0" smtClean="0"/>
              <a:t>Beyond the point profit, below the point loss</a:t>
            </a:r>
          </a:p>
          <a:p>
            <a:r>
              <a:rPr lang="en-US" dirty="0" smtClean="0"/>
              <a:t>Budgetary control</a:t>
            </a:r>
          </a:p>
          <a:p>
            <a:pPr lvl="1"/>
            <a:r>
              <a:rPr lang="en-US" dirty="0" smtClean="0"/>
              <a:t>Budgets: statements of anticipated results</a:t>
            </a:r>
          </a:p>
          <a:p>
            <a:pPr lvl="1"/>
            <a:r>
              <a:rPr lang="en-US" dirty="0" smtClean="0"/>
              <a:t>Actual performance can be compared against the budgeted performance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Audit:</a:t>
            </a:r>
          </a:p>
          <a:p>
            <a:pPr lvl="1"/>
            <a:r>
              <a:rPr lang="en-US" dirty="0" smtClean="0"/>
              <a:t>Systematic evaluation of functioning, performance and effectiveness of management of an organization</a:t>
            </a:r>
          </a:p>
          <a:p>
            <a:pPr lvl="1"/>
            <a:r>
              <a:rPr lang="en-US" dirty="0" smtClean="0"/>
              <a:t>Conducted by a team of experts</a:t>
            </a:r>
          </a:p>
          <a:p>
            <a:pPr lvl="1"/>
            <a:r>
              <a:rPr lang="en-US" dirty="0" smtClean="0"/>
              <a:t>Team collects data from management, employees, customers, suppliers etc.</a:t>
            </a:r>
          </a:p>
          <a:p>
            <a:pPr lvl="1"/>
            <a:r>
              <a:rPr lang="en-US" dirty="0" smtClean="0"/>
              <a:t>Collected data analyzed to judge performance of the management</a:t>
            </a:r>
          </a:p>
          <a:p>
            <a:pPr lvl="1"/>
            <a:r>
              <a:rPr lang="en-US" dirty="0" smtClean="0"/>
              <a:t>Helps to judge performance of management objectively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PERT and CPM:</a:t>
            </a:r>
          </a:p>
          <a:p>
            <a:pPr lvl="1"/>
            <a:r>
              <a:rPr lang="en-US" dirty="0" smtClean="0"/>
              <a:t>PERT( </a:t>
            </a:r>
            <a:r>
              <a:rPr lang="en-US" dirty="0" err="1" smtClean="0"/>
              <a:t>Programme</a:t>
            </a:r>
            <a:r>
              <a:rPr lang="en-US" dirty="0" smtClean="0"/>
              <a:t> Evaluation and Review Technique)</a:t>
            </a:r>
          </a:p>
          <a:p>
            <a:pPr lvl="1"/>
            <a:r>
              <a:rPr lang="en-US" dirty="0" smtClean="0"/>
              <a:t>CPM( Critical Path Method)</a:t>
            </a:r>
          </a:p>
          <a:p>
            <a:pPr lvl="1"/>
            <a:r>
              <a:rPr lang="en-US" dirty="0" smtClean="0"/>
              <a:t>Based on expected completion time computed from three estimates of time: optimistic, pessimistic and most likely time.</a:t>
            </a:r>
          </a:p>
          <a:p>
            <a:pPr lvl="1"/>
            <a:r>
              <a:rPr lang="en-US" dirty="0" smtClean="0"/>
              <a:t>Used for planning, scheduling and executing large projects involving number of interrelated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 PPT 6-02-12</Template>
  <TotalTime>126</TotalTime>
  <Words>479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Controlling</vt:lpstr>
      <vt:lpstr>Definitions</vt:lpstr>
      <vt:lpstr>Importance</vt:lpstr>
      <vt:lpstr>Control Process</vt:lpstr>
      <vt:lpstr>Control Techniques</vt:lpstr>
      <vt:lpstr>Traditional Techniques</vt:lpstr>
      <vt:lpstr>Traditional Techniques</vt:lpstr>
      <vt:lpstr>Modern Techniques</vt:lpstr>
      <vt:lpstr>Modern Techniques</vt:lpstr>
      <vt:lpstr>Modern Techniques</vt:lpstr>
      <vt:lpstr>Modern Techniques</vt:lpstr>
      <vt:lpstr> Coordination</vt:lpstr>
      <vt:lpstr>Definition</vt:lpstr>
      <vt:lpstr>Need and Importance</vt:lpstr>
      <vt:lpstr>Coordination as an essence of Management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</dc:title>
  <dc:creator>SONY</dc:creator>
  <cp:lastModifiedBy>SONY</cp:lastModifiedBy>
  <cp:revision>13</cp:revision>
  <dcterms:created xsi:type="dcterms:W3CDTF">2006-08-16T00:00:00Z</dcterms:created>
  <dcterms:modified xsi:type="dcterms:W3CDTF">2014-09-16T18:41:08Z</dcterms:modified>
</cp:coreProperties>
</file>